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59" r:id="rId4"/>
    <p:sldId id="275" r:id="rId5"/>
    <p:sldId id="257" r:id="rId6"/>
    <p:sldId id="263" r:id="rId7"/>
    <p:sldId id="264" r:id="rId8"/>
    <p:sldId id="267" r:id="rId9"/>
    <p:sldId id="274" r:id="rId10"/>
    <p:sldId id="278" r:id="rId11"/>
    <p:sldId id="282" r:id="rId12"/>
    <p:sldId id="283" r:id="rId13"/>
    <p:sldId id="284" r:id="rId14"/>
    <p:sldId id="285" r:id="rId15"/>
    <p:sldId id="286" r:id="rId16"/>
    <p:sldId id="261" r:id="rId17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E9B"/>
    <a:srgbClr val="006F7A"/>
    <a:srgbClr val="056D71"/>
    <a:srgbClr val="10E072"/>
    <a:srgbClr val="2F3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8324" autoAdjust="0"/>
  </p:normalViewPr>
  <p:slideViewPr>
    <p:cSldViewPr snapToObjects="1" showGuides="1">
      <p:cViewPr varScale="1">
        <p:scale>
          <a:sx n="129" d="100"/>
          <a:sy n="129" d="100"/>
        </p:scale>
        <p:origin x="14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1BAF77-6B0D-4881-82F3-CCB602239005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87F410-EAB2-47EC-8238-31A3287A12AC}">
      <dgm:prSet phldrT="[Texto]"/>
      <dgm:spPr/>
      <dgm:t>
        <a:bodyPr/>
        <a:lstStyle/>
        <a:p>
          <a:r>
            <a:rPr lang="es-ES" dirty="0" err="1" smtClean="0"/>
            <a:t>Competencies</a:t>
          </a:r>
          <a:endParaRPr lang="es-ES" dirty="0"/>
        </a:p>
      </dgm:t>
    </dgm:pt>
    <dgm:pt modelId="{5450C18C-63CA-48D4-94D5-93A3F5B5FBDF}" type="parTrans" cxnId="{0AC0297C-8CA3-47FB-B796-90336A56F75D}">
      <dgm:prSet/>
      <dgm:spPr/>
      <dgm:t>
        <a:bodyPr/>
        <a:lstStyle/>
        <a:p>
          <a:endParaRPr lang="es-ES"/>
        </a:p>
      </dgm:t>
    </dgm:pt>
    <dgm:pt modelId="{9235DC18-E951-4EDC-AB44-D975FF7DD177}" type="sibTrans" cxnId="{0AC0297C-8CA3-47FB-B796-90336A56F75D}">
      <dgm:prSet/>
      <dgm:spPr/>
      <dgm:t>
        <a:bodyPr/>
        <a:lstStyle/>
        <a:p>
          <a:endParaRPr lang="es-ES"/>
        </a:p>
      </dgm:t>
    </dgm:pt>
    <dgm:pt modelId="{1F7F2592-615E-473E-AE5F-3F850C88E02A}">
      <dgm:prSet phldrT="[Texto]" custT="1"/>
      <dgm:spPr/>
      <dgm:t>
        <a:bodyPr/>
        <a:lstStyle/>
        <a:p>
          <a:r>
            <a:rPr lang="es-ES" sz="800" b="1" dirty="0" err="1" smtClean="0"/>
            <a:t>Sources</a:t>
          </a:r>
          <a:r>
            <a:rPr lang="es-ES" sz="800" b="1" dirty="0" smtClean="0"/>
            <a:t> of </a:t>
          </a:r>
          <a:r>
            <a:rPr lang="es-ES" sz="800" b="1" dirty="0" err="1" smtClean="0"/>
            <a:t>Information</a:t>
          </a:r>
          <a:endParaRPr lang="es-ES" sz="800" b="1" dirty="0"/>
        </a:p>
      </dgm:t>
    </dgm:pt>
    <dgm:pt modelId="{C1F7BB60-0F15-4E08-BB81-5925C3561065}" type="parTrans" cxnId="{21E6713F-07FB-4461-9104-F8193CAB14BF}">
      <dgm:prSet/>
      <dgm:spPr/>
      <dgm:t>
        <a:bodyPr/>
        <a:lstStyle/>
        <a:p>
          <a:endParaRPr lang="es-ES"/>
        </a:p>
      </dgm:t>
    </dgm:pt>
    <dgm:pt modelId="{9B9DF2C6-990D-4E79-9F33-61D811852AA3}" type="sibTrans" cxnId="{21E6713F-07FB-4461-9104-F8193CAB14BF}">
      <dgm:prSet/>
      <dgm:spPr/>
      <dgm:t>
        <a:bodyPr/>
        <a:lstStyle/>
        <a:p>
          <a:endParaRPr lang="es-ES"/>
        </a:p>
      </dgm:t>
    </dgm:pt>
    <dgm:pt modelId="{CE45B912-F434-4B67-A185-99FCBFCA9AAD}">
      <dgm:prSet phldrT="[Texto]" custT="1"/>
      <dgm:spPr/>
      <dgm:t>
        <a:bodyPr/>
        <a:lstStyle/>
        <a:p>
          <a:r>
            <a:rPr lang="es-ES" sz="800" b="1" dirty="0" err="1" smtClean="0"/>
            <a:t>Journalistic</a:t>
          </a:r>
          <a:r>
            <a:rPr lang="es-ES" sz="800" b="1" dirty="0" smtClean="0"/>
            <a:t> </a:t>
          </a:r>
          <a:r>
            <a:rPr lang="es-ES" sz="800" b="1" dirty="0" err="1" smtClean="0"/>
            <a:t>Genres</a:t>
          </a:r>
          <a:r>
            <a:rPr lang="es-ES" sz="800" b="1" dirty="0" smtClean="0"/>
            <a:t> and </a:t>
          </a:r>
          <a:r>
            <a:rPr lang="es-ES" sz="800" b="1" dirty="0" err="1" smtClean="0"/>
            <a:t>Codes</a:t>
          </a:r>
          <a:endParaRPr lang="es-ES" sz="800" b="1" dirty="0"/>
        </a:p>
      </dgm:t>
    </dgm:pt>
    <dgm:pt modelId="{FCC790A5-32FF-4EB5-ADCD-D4EC9E0B6A13}" type="parTrans" cxnId="{090AF3B8-4CCC-46BF-9245-8988008CB242}">
      <dgm:prSet/>
      <dgm:spPr/>
      <dgm:t>
        <a:bodyPr/>
        <a:lstStyle/>
        <a:p>
          <a:endParaRPr lang="es-ES"/>
        </a:p>
      </dgm:t>
    </dgm:pt>
    <dgm:pt modelId="{E9DCFF05-1A11-42AC-A446-A94BBEF4872A}" type="sibTrans" cxnId="{090AF3B8-4CCC-46BF-9245-8988008CB242}">
      <dgm:prSet/>
      <dgm:spPr/>
      <dgm:t>
        <a:bodyPr/>
        <a:lstStyle/>
        <a:p>
          <a:endParaRPr lang="es-ES"/>
        </a:p>
      </dgm:t>
    </dgm:pt>
    <dgm:pt modelId="{1855C944-D4CD-4AFE-A634-328E8DE13CAD}">
      <dgm:prSet phldrT="[Texto]" custT="1"/>
      <dgm:spPr/>
      <dgm:t>
        <a:bodyPr/>
        <a:lstStyle/>
        <a:p>
          <a:r>
            <a:rPr lang="es-ES" sz="600" dirty="0" err="1" smtClean="0"/>
            <a:t>Assessing</a:t>
          </a:r>
          <a:r>
            <a:rPr lang="es-ES" sz="600" dirty="0" smtClean="0"/>
            <a:t> </a:t>
          </a:r>
          <a:r>
            <a:rPr lang="es-ES" sz="600" dirty="0" err="1" smtClean="0"/>
            <a:t>the</a:t>
          </a:r>
          <a:r>
            <a:rPr lang="es-ES" sz="600" dirty="0" smtClean="0"/>
            <a:t> </a:t>
          </a:r>
          <a:r>
            <a:rPr lang="es-ES" sz="600" dirty="0" err="1" smtClean="0"/>
            <a:t>relevance</a:t>
          </a:r>
          <a:r>
            <a:rPr lang="es-ES" sz="600" dirty="0" smtClean="0"/>
            <a:t> of </a:t>
          </a:r>
          <a:r>
            <a:rPr lang="es-ES" sz="600" dirty="0" err="1" smtClean="0"/>
            <a:t>sources</a:t>
          </a:r>
          <a:endParaRPr lang="es-ES" sz="600" dirty="0"/>
        </a:p>
      </dgm:t>
    </dgm:pt>
    <dgm:pt modelId="{032FB1ED-3B30-4EBA-A1E3-AFD5A9EA3C13}" type="parTrans" cxnId="{A39BE0B9-1209-4D2D-BBA9-822B93980418}">
      <dgm:prSet/>
      <dgm:spPr/>
      <dgm:t>
        <a:bodyPr/>
        <a:lstStyle/>
        <a:p>
          <a:endParaRPr lang="es-ES"/>
        </a:p>
      </dgm:t>
    </dgm:pt>
    <dgm:pt modelId="{68249A57-0008-4C1B-8464-B3FE41991FE6}" type="sibTrans" cxnId="{A39BE0B9-1209-4D2D-BBA9-822B93980418}">
      <dgm:prSet/>
      <dgm:spPr/>
      <dgm:t>
        <a:bodyPr/>
        <a:lstStyle/>
        <a:p>
          <a:endParaRPr lang="es-ES"/>
        </a:p>
      </dgm:t>
    </dgm:pt>
    <dgm:pt modelId="{0127F9D6-1E88-497A-887D-460CD0943056}">
      <dgm:prSet phldrT="[Texto]" custT="1"/>
      <dgm:spPr/>
      <dgm:t>
        <a:bodyPr/>
        <a:lstStyle/>
        <a:p>
          <a:r>
            <a:rPr lang="es-ES" sz="600" dirty="0" err="1" smtClean="0"/>
            <a:t>Identifying</a:t>
          </a:r>
          <a:r>
            <a:rPr lang="es-ES" sz="600" dirty="0" smtClean="0"/>
            <a:t> </a:t>
          </a:r>
          <a:r>
            <a:rPr lang="es-ES" sz="600" dirty="0" err="1" smtClean="0"/>
            <a:t>documentary</a:t>
          </a:r>
          <a:r>
            <a:rPr lang="es-ES" sz="600" dirty="0" smtClean="0"/>
            <a:t> </a:t>
          </a:r>
          <a:r>
            <a:rPr lang="es-ES" sz="600" dirty="0" err="1" smtClean="0"/>
            <a:t>sources</a:t>
          </a:r>
          <a:endParaRPr lang="es-ES" sz="600" dirty="0"/>
        </a:p>
      </dgm:t>
    </dgm:pt>
    <dgm:pt modelId="{A21F1D52-F711-4AF1-AD3A-429294035054}" type="parTrans" cxnId="{B2D5CB46-60AF-40EC-9D21-266B0D5D7A7F}">
      <dgm:prSet/>
      <dgm:spPr/>
      <dgm:t>
        <a:bodyPr/>
        <a:lstStyle/>
        <a:p>
          <a:endParaRPr lang="es-ES"/>
        </a:p>
      </dgm:t>
    </dgm:pt>
    <dgm:pt modelId="{B89EF867-5645-41F4-A013-51C685AD91ED}" type="sibTrans" cxnId="{B2D5CB46-60AF-40EC-9D21-266B0D5D7A7F}">
      <dgm:prSet/>
      <dgm:spPr/>
      <dgm:t>
        <a:bodyPr/>
        <a:lstStyle/>
        <a:p>
          <a:endParaRPr lang="es-ES"/>
        </a:p>
      </dgm:t>
    </dgm:pt>
    <dgm:pt modelId="{FA2A1A54-CA0E-47D0-8705-98562BA2B2D9}">
      <dgm:prSet phldrT="[Texto]" custT="1"/>
      <dgm:spPr/>
      <dgm:t>
        <a:bodyPr/>
        <a:lstStyle/>
        <a:p>
          <a:r>
            <a:rPr lang="es-ES" sz="600" dirty="0" err="1" smtClean="0"/>
            <a:t>Manage</a:t>
          </a:r>
          <a:r>
            <a:rPr lang="es-ES" sz="600" dirty="0" smtClean="0"/>
            <a:t> </a:t>
          </a:r>
          <a:r>
            <a:rPr lang="es-ES" sz="600" dirty="0" err="1" smtClean="0"/>
            <a:t>documentary</a:t>
          </a:r>
          <a:r>
            <a:rPr lang="es-ES" sz="600" dirty="0" smtClean="0"/>
            <a:t> </a:t>
          </a:r>
          <a:r>
            <a:rPr lang="es-ES" sz="600" dirty="0" err="1" smtClean="0"/>
            <a:t>consultation</a:t>
          </a:r>
          <a:r>
            <a:rPr lang="es-ES" sz="600" dirty="0" smtClean="0"/>
            <a:t> </a:t>
          </a:r>
          <a:r>
            <a:rPr lang="es-ES" sz="600" dirty="0" err="1" smtClean="0"/>
            <a:t>tools</a:t>
          </a:r>
          <a:endParaRPr lang="es-ES" sz="600" dirty="0"/>
        </a:p>
      </dgm:t>
    </dgm:pt>
    <dgm:pt modelId="{C22BA182-4BF2-4382-A226-2B37A5B607D3}" type="parTrans" cxnId="{CDAC7C41-5817-4EB2-B8A5-5A99F3703952}">
      <dgm:prSet/>
      <dgm:spPr/>
      <dgm:t>
        <a:bodyPr/>
        <a:lstStyle/>
        <a:p>
          <a:endParaRPr lang="es-ES"/>
        </a:p>
      </dgm:t>
    </dgm:pt>
    <dgm:pt modelId="{952A7FC0-8CFC-41DA-85BF-4DC577E25E81}" type="sibTrans" cxnId="{CDAC7C41-5817-4EB2-B8A5-5A99F3703952}">
      <dgm:prSet/>
      <dgm:spPr/>
      <dgm:t>
        <a:bodyPr/>
        <a:lstStyle/>
        <a:p>
          <a:endParaRPr lang="es-ES"/>
        </a:p>
      </dgm:t>
    </dgm:pt>
    <dgm:pt modelId="{9F15ECFA-5A71-4FE0-AB60-A23FB1064C5F}">
      <dgm:prSet phldrT="[Texto]" custT="1"/>
      <dgm:spPr/>
      <dgm:t>
        <a:bodyPr/>
        <a:lstStyle/>
        <a:p>
          <a:r>
            <a:rPr lang="es-ES" sz="600" dirty="0" err="1" smtClean="0"/>
            <a:t>Working</a:t>
          </a:r>
          <a:r>
            <a:rPr lang="es-ES" sz="600" dirty="0" smtClean="0"/>
            <a:t> </a:t>
          </a:r>
          <a:r>
            <a:rPr lang="es-ES" sz="600" dirty="0" err="1" smtClean="0"/>
            <a:t>with</a:t>
          </a:r>
          <a:r>
            <a:rPr lang="es-ES" sz="600" dirty="0" smtClean="0"/>
            <a:t> </a:t>
          </a:r>
          <a:r>
            <a:rPr lang="es-ES" sz="600" dirty="0" err="1" smtClean="0"/>
            <a:t>documentary</a:t>
          </a:r>
          <a:r>
            <a:rPr lang="es-ES" sz="600" dirty="0" smtClean="0"/>
            <a:t> </a:t>
          </a:r>
          <a:r>
            <a:rPr lang="es-ES" sz="600" dirty="0" err="1" smtClean="0"/>
            <a:t>sources</a:t>
          </a:r>
          <a:endParaRPr lang="es-ES" sz="600" dirty="0"/>
        </a:p>
      </dgm:t>
    </dgm:pt>
    <dgm:pt modelId="{77A5B9ED-9B5A-470B-858C-CFF94B3A444F}" type="parTrans" cxnId="{B0D9A87F-09C8-4544-B669-D65E78DDD662}">
      <dgm:prSet/>
      <dgm:spPr/>
      <dgm:t>
        <a:bodyPr/>
        <a:lstStyle/>
        <a:p>
          <a:endParaRPr lang="es-ES"/>
        </a:p>
      </dgm:t>
    </dgm:pt>
    <dgm:pt modelId="{BBC73107-49AB-418B-841F-D4797A3A938F}" type="sibTrans" cxnId="{B0D9A87F-09C8-4544-B669-D65E78DDD662}">
      <dgm:prSet/>
      <dgm:spPr/>
      <dgm:t>
        <a:bodyPr/>
        <a:lstStyle/>
        <a:p>
          <a:endParaRPr lang="es-ES"/>
        </a:p>
      </dgm:t>
    </dgm:pt>
    <dgm:pt modelId="{DF72634E-63F6-4D8C-A9C7-B17D7D2F61E1}">
      <dgm:prSet phldrT="[Texto]" custT="1"/>
      <dgm:spPr/>
      <dgm:t>
        <a:bodyPr/>
        <a:lstStyle/>
        <a:p>
          <a:r>
            <a:rPr lang="es-ES" sz="600" dirty="0" err="1" smtClean="0"/>
            <a:t>Assessing</a:t>
          </a:r>
          <a:r>
            <a:rPr lang="es-ES" sz="600" dirty="0" smtClean="0"/>
            <a:t> </a:t>
          </a:r>
          <a:r>
            <a:rPr lang="es-ES" sz="600" dirty="0" err="1" smtClean="0"/>
            <a:t>sources</a:t>
          </a:r>
          <a:r>
            <a:rPr lang="es-ES" sz="600" dirty="0" smtClean="0"/>
            <a:t>, data and </a:t>
          </a:r>
          <a:r>
            <a:rPr lang="es-ES" sz="600" dirty="0" err="1" smtClean="0"/>
            <a:t>information</a:t>
          </a:r>
          <a:r>
            <a:rPr lang="es-ES" sz="600" dirty="0" smtClean="0"/>
            <a:t> </a:t>
          </a:r>
          <a:endParaRPr lang="es-ES" sz="600" dirty="0"/>
        </a:p>
      </dgm:t>
    </dgm:pt>
    <dgm:pt modelId="{30016A3D-953B-4B04-A0C3-18053F41BFA8}" type="parTrans" cxnId="{0F7B634A-9E31-4035-8B5C-7D2EA82A80EA}">
      <dgm:prSet/>
      <dgm:spPr/>
      <dgm:t>
        <a:bodyPr/>
        <a:lstStyle/>
        <a:p>
          <a:endParaRPr lang="es-ES"/>
        </a:p>
      </dgm:t>
    </dgm:pt>
    <dgm:pt modelId="{BF80DF6A-47EF-4ED5-8EFF-9022932CC22B}" type="sibTrans" cxnId="{0F7B634A-9E31-4035-8B5C-7D2EA82A80EA}">
      <dgm:prSet/>
      <dgm:spPr/>
      <dgm:t>
        <a:bodyPr/>
        <a:lstStyle/>
        <a:p>
          <a:endParaRPr lang="es-ES"/>
        </a:p>
      </dgm:t>
    </dgm:pt>
    <dgm:pt modelId="{BAC62C0C-8FCF-4499-84BE-005BED951266}">
      <dgm:prSet phldrT="[Texto]" custT="1"/>
      <dgm:spPr/>
      <dgm:t>
        <a:bodyPr/>
        <a:lstStyle/>
        <a:p>
          <a:r>
            <a:rPr lang="en-US" sz="600" dirty="0" smtClean="0"/>
            <a:t>Identify and </a:t>
          </a:r>
          <a:r>
            <a:rPr lang="en-US" sz="600" dirty="0" err="1" smtClean="0"/>
            <a:t>analyse</a:t>
          </a:r>
          <a:r>
            <a:rPr lang="en-US" sz="600" dirty="0" smtClean="0"/>
            <a:t> information systems and procedures</a:t>
          </a:r>
          <a:endParaRPr lang="es-ES" sz="600" dirty="0"/>
        </a:p>
      </dgm:t>
    </dgm:pt>
    <dgm:pt modelId="{C2EBB3B8-5CC1-42BD-8EF9-CD60408282BC}" type="parTrans" cxnId="{CC03F10B-17D6-42B5-B423-8617A81AA727}">
      <dgm:prSet/>
      <dgm:spPr/>
      <dgm:t>
        <a:bodyPr/>
        <a:lstStyle/>
        <a:p>
          <a:endParaRPr lang="es-ES"/>
        </a:p>
      </dgm:t>
    </dgm:pt>
    <dgm:pt modelId="{40DCD2C3-D463-462F-9EC9-78ECEDF906AF}" type="sibTrans" cxnId="{CC03F10B-17D6-42B5-B423-8617A81AA727}">
      <dgm:prSet/>
      <dgm:spPr/>
      <dgm:t>
        <a:bodyPr/>
        <a:lstStyle/>
        <a:p>
          <a:endParaRPr lang="es-ES"/>
        </a:p>
      </dgm:t>
    </dgm:pt>
    <dgm:pt modelId="{D19FF914-D23D-4C38-97D7-3A4B1994A055}">
      <dgm:prSet phldrT="[Texto]" custT="1"/>
      <dgm:spPr/>
      <dgm:t>
        <a:bodyPr/>
        <a:lstStyle/>
        <a:p>
          <a:r>
            <a:rPr lang="es-ES" sz="600" dirty="0" err="1" smtClean="0"/>
            <a:t>Interpreting</a:t>
          </a:r>
          <a:r>
            <a:rPr lang="es-ES" sz="600" dirty="0" smtClean="0"/>
            <a:t> </a:t>
          </a:r>
          <a:r>
            <a:rPr lang="es-ES" sz="600" dirty="0" err="1" smtClean="0"/>
            <a:t>texts</a:t>
          </a:r>
          <a:r>
            <a:rPr lang="es-ES" sz="600" dirty="0" smtClean="0"/>
            <a:t> in </a:t>
          </a:r>
          <a:r>
            <a:rPr lang="es-ES" sz="600" dirty="0" err="1" smtClean="0"/>
            <a:t>context</a:t>
          </a:r>
          <a:endParaRPr lang="es-ES" sz="600" dirty="0"/>
        </a:p>
      </dgm:t>
    </dgm:pt>
    <dgm:pt modelId="{DDE3C1D8-FA01-49AE-85AE-7E990BD130AB}" type="parTrans" cxnId="{1FFC7BC8-E224-4AE9-993C-770B41433BEE}">
      <dgm:prSet/>
      <dgm:spPr/>
      <dgm:t>
        <a:bodyPr/>
        <a:lstStyle/>
        <a:p>
          <a:endParaRPr lang="es-ES"/>
        </a:p>
      </dgm:t>
    </dgm:pt>
    <dgm:pt modelId="{EF539DAF-A485-49D6-9D79-5793516C6D20}" type="sibTrans" cxnId="{1FFC7BC8-E224-4AE9-993C-770B41433BEE}">
      <dgm:prSet/>
      <dgm:spPr/>
      <dgm:t>
        <a:bodyPr/>
        <a:lstStyle/>
        <a:p>
          <a:endParaRPr lang="es-ES"/>
        </a:p>
      </dgm:t>
    </dgm:pt>
    <dgm:pt modelId="{65C6F3B5-F906-4486-AE40-D11F3A0D49F6}">
      <dgm:prSet phldrT="[Texto]"/>
      <dgm:spPr/>
      <dgm:t>
        <a:bodyPr/>
        <a:lstStyle/>
        <a:p>
          <a:endParaRPr lang="es-ES" dirty="0"/>
        </a:p>
      </dgm:t>
    </dgm:pt>
    <dgm:pt modelId="{2FBFB99F-CEB8-46ED-A705-B187721238C4}" type="parTrans" cxnId="{35F3887C-6DB7-4850-9FCD-51B7D59505FB}">
      <dgm:prSet/>
      <dgm:spPr/>
      <dgm:t>
        <a:bodyPr/>
        <a:lstStyle/>
        <a:p>
          <a:endParaRPr lang="es-ES"/>
        </a:p>
      </dgm:t>
    </dgm:pt>
    <dgm:pt modelId="{D7F4758A-3DD9-49F8-BFFC-99DE1E9D5142}" type="sibTrans" cxnId="{35F3887C-6DB7-4850-9FCD-51B7D59505FB}">
      <dgm:prSet/>
      <dgm:spPr/>
      <dgm:t>
        <a:bodyPr/>
        <a:lstStyle/>
        <a:p>
          <a:endParaRPr lang="es-ES"/>
        </a:p>
      </dgm:t>
    </dgm:pt>
    <dgm:pt modelId="{43E7E0C9-60EE-45E7-BE4C-1F7A8B4A2F37}">
      <dgm:prSet phldrT="[Texto]" custT="1"/>
      <dgm:spPr/>
      <dgm:t>
        <a:bodyPr/>
        <a:lstStyle/>
        <a:p>
          <a:r>
            <a:rPr lang="es-ES" sz="600" dirty="0" err="1" smtClean="0"/>
            <a:t>Critically</a:t>
          </a:r>
          <a:r>
            <a:rPr lang="es-ES" sz="600" dirty="0" smtClean="0"/>
            <a:t> </a:t>
          </a:r>
          <a:r>
            <a:rPr lang="es-ES" sz="600" dirty="0" err="1" smtClean="0"/>
            <a:t>evaluate</a:t>
          </a:r>
          <a:r>
            <a:rPr lang="es-ES" sz="600" dirty="0" smtClean="0"/>
            <a:t> </a:t>
          </a:r>
          <a:r>
            <a:rPr lang="es-ES" sz="600" dirty="0" err="1" smtClean="0"/>
            <a:t>texts</a:t>
          </a:r>
          <a:endParaRPr lang="es-ES" sz="600" dirty="0"/>
        </a:p>
      </dgm:t>
    </dgm:pt>
    <dgm:pt modelId="{F58E3EC0-8FED-429F-8D04-0C48EF0EAA98}" type="parTrans" cxnId="{8B433A85-D560-4707-B780-351E8D55A79C}">
      <dgm:prSet/>
      <dgm:spPr/>
      <dgm:t>
        <a:bodyPr/>
        <a:lstStyle/>
        <a:p>
          <a:endParaRPr lang="es-ES"/>
        </a:p>
      </dgm:t>
    </dgm:pt>
    <dgm:pt modelId="{9BC3062A-B81F-4DDC-B3E7-92808377D935}" type="sibTrans" cxnId="{8B433A85-D560-4707-B780-351E8D55A79C}">
      <dgm:prSet/>
      <dgm:spPr/>
      <dgm:t>
        <a:bodyPr/>
        <a:lstStyle/>
        <a:p>
          <a:endParaRPr lang="es-ES"/>
        </a:p>
      </dgm:t>
    </dgm:pt>
    <dgm:pt modelId="{6AD18B44-0313-48EA-A937-0CEB70B0939A}">
      <dgm:prSet phldrT="[Texto]" custT="1"/>
      <dgm:spPr/>
      <dgm:t>
        <a:bodyPr/>
        <a:lstStyle/>
        <a:p>
          <a:r>
            <a:rPr lang="es-ES" sz="600" dirty="0" err="1" smtClean="0"/>
            <a:t>Assessing</a:t>
          </a:r>
          <a:r>
            <a:rPr lang="es-ES" sz="600" dirty="0" smtClean="0"/>
            <a:t> </a:t>
          </a:r>
          <a:r>
            <a:rPr lang="es-ES" sz="600" dirty="0" err="1" smtClean="0"/>
            <a:t>communication</a:t>
          </a:r>
          <a:r>
            <a:rPr lang="es-ES" sz="600" dirty="0" smtClean="0"/>
            <a:t> </a:t>
          </a:r>
          <a:r>
            <a:rPr lang="es-ES" sz="600" dirty="0" err="1" smtClean="0"/>
            <a:t>strategies</a:t>
          </a:r>
          <a:r>
            <a:rPr lang="es-ES" sz="600" dirty="0" smtClean="0"/>
            <a:t> in </a:t>
          </a:r>
          <a:r>
            <a:rPr lang="es-ES" sz="600" dirty="0" err="1" smtClean="0"/>
            <a:t>organisations</a:t>
          </a:r>
          <a:endParaRPr lang="es-ES" sz="600" dirty="0"/>
        </a:p>
      </dgm:t>
    </dgm:pt>
    <dgm:pt modelId="{8932ABA0-0707-47EE-B2F5-E449A248B644}" type="parTrans" cxnId="{502736D3-85F2-43CF-992B-B8FE289FB8F0}">
      <dgm:prSet/>
      <dgm:spPr/>
      <dgm:t>
        <a:bodyPr/>
        <a:lstStyle/>
        <a:p>
          <a:endParaRPr lang="es-ES"/>
        </a:p>
      </dgm:t>
    </dgm:pt>
    <dgm:pt modelId="{E0ADBCE3-7654-4407-94A6-BD7B13741078}" type="sibTrans" cxnId="{502736D3-85F2-43CF-992B-B8FE289FB8F0}">
      <dgm:prSet/>
      <dgm:spPr/>
      <dgm:t>
        <a:bodyPr/>
        <a:lstStyle/>
        <a:p>
          <a:endParaRPr lang="es-ES"/>
        </a:p>
      </dgm:t>
    </dgm:pt>
    <dgm:pt modelId="{1380D2E1-BDB7-4076-AED0-0144F1E867CA}" type="pres">
      <dgm:prSet presAssocID="{2D1BAF77-6B0D-4881-82F3-CCB60223900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30493CE-040F-4234-A302-B3CB22B6C3DC}" type="pres">
      <dgm:prSet presAssocID="{8B87F410-EAB2-47EC-8238-31A3287A12AC}" presName="textCenter" presStyleLbl="node1" presStyleIdx="0" presStyleCnt="12" custScaleY="77941" custLinFactX="-100000" custLinFactNeighborX="-132600" custLinFactNeighborY="0"/>
      <dgm:spPr/>
      <dgm:t>
        <a:bodyPr/>
        <a:lstStyle/>
        <a:p>
          <a:endParaRPr lang="es-ES"/>
        </a:p>
      </dgm:t>
    </dgm:pt>
    <dgm:pt modelId="{9818AFCE-F753-4018-A796-0AF5A40F3994}" type="pres">
      <dgm:prSet presAssocID="{8B87F410-EAB2-47EC-8238-31A3287A12AC}" presName="cycle_1" presStyleCnt="0"/>
      <dgm:spPr/>
    </dgm:pt>
    <dgm:pt modelId="{30CA991B-820D-4466-9C96-03F0F10D489D}" type="pres">
      <dgm:prSet presAssocID="{1F7F2592-615E-473E-AE5F-3F850C88E02A}" presName="childCenter1" presStyleLbl="node1" presStyleIdx="1" presStyleCnt="12" custScaleX="204786" custLinFactNeighborX="-575" custLinFactNeighborY="14610"/>
      <dgm:spPr/>
      <dgm:t>
        <a:bodyPr/>
        <a:lstStyle/>
        <a:p>
          <a:endParaRPr lang="es-ES"/>
        </a:p>
      </dgm:t>
    </dgm:pt>
    <dgm:pt modelId="{B62B8E65-B86F-47BE-A4E8-0206A644299C}" type="pres">
      <dgm:prSet presAssocID="{032FB1ED-3B30-4EBA-A1E3-AFD5A9EA3C13}" presName="Name141" presStyleLbl="parChTrans1D3" presStyleIdx="0" presStyleCnt="9"/>
      <dgm:spPr/>
      <dgm:t>
        <a:bodyPr/>
        <a:lstStyle/>
        <a:p>
          <a:endParaRPr lang="es-ES"/>
        </a:p>
      </dgm:t>
    </dgm:pt>
    <dgm:pt modelId="{8084F64F-E835-44AB-8F3A-02C0424728FB}" type="pres">
      <dgm:prSet presAssocID="{1855C944-D4CD-4AFE-A634-328E8DE13CAD}" presName="text1" presStyleLbl="node1" presStyleIdx="2" presStyleCnt="12" custScaleX="1523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38893C-9D7A-4E66-8F42-7983616366DA}" type="pres">
      <dgm:prSet presAssocID="{A21F1D52-F711-4AF1-AD3A-429294035054}" presName="Name141" presStyleLbl="parChTrans1D3" presStyleIdx="1" presStyleCnt="9"/>
      <dgm:spPr/>
      <dgm:t>
        <a:bodyPr/>
        <a:lstStyle/>
        <a:p>
          <a:endParaRPr lang="es-ES"/>
        </a:p>
      </dgm:t>
    </dgm:pt>
    <dgm:pt modelId="{F8122AF5-BCE9-4FB5-88F7-0F505D2331DA}" type="pres">
      <dgm:prSet presAssocID="{0127F9D6-1E88-497A-887D-460CD0943056}" presName="text1" presStyleLbl="node1" presStyleIdx="3" presStyleCnt="12" custScaleX="1309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2B80B5-CAFB-4BFD-BE18-ACA904489EC1}" type="pres">
      <dgm:prSet presAssocID="{C22BA182-4BF2-4382-A226-2B37A5B607D3}" presName="Name141" presStyleLbl="parChTrans1D3" presStyleIdx="2" presStyleCnt="9"/>
      <dgm:spPr/>
      <dgm:t>
        <a:bodyPr/>
        <a:lstStyle/>
        <a:p>
          <a:endParaRPr lang="es-ES"/>
        </a:p>
      </dgm:t>
    </dgm:pt>
    <dgm:pt modelId="{497D9C9C-0078-4A33-9D2E-747E2057B6A0}" type="pres">
      <dgm:prSet presAssocID="{FA2A1A54-CA0E-47D0-8705-98562BA2B2D9}" presName="text1" presStyleLbl="node1" presStyleIdx="4" presStyleCnt="12" custScaleX="1348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E2EBF6-F63A-47CD-9BB4-74A655CE6532}" type="pres">
      <dgm:prSet presAssocID="{77A5B9ED-9B5A-470B-858C-CFF94B3A444F}" presName="Name141" presStyleLbl="parChTrans1D3" presStyleIdx="3" presStyleCnt="9"/>
      <dgm:spPr/>
      <dgm:t>
        <a:bodyPr/>
        <a:lstStyle/>
        <a:p>
          <a:endParaRPr lang="es-ES"/>
        </a:p>
      </dgm:t>
    </dgm:pt>
    <dgm:pt modelId="{3DCCD1FB-A124-4703-858E-781BBEEF3664}" type="pres">
      <dgm:prSet presAssocID="{9F15ECFA-5A71-4FE0-AB60-A23FB1064C5F}" presName="text1" presStyleLbl="node1" presStyleIdx="5" presStyleCnt="12" custScaleX="14924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65DB3A-3887-4C35-B58F-8DC1F10660B2}" type="pres">
      <dgm:prSet presAssocID="{30016A3D-953B-4B04-A0C3-18053F41BFA8}" presName="Name141" presStyleLbl="parChTrans1D3" presStyleIdx="4" presStyleCnt="9"/>
      <dgm:spPr/>
      <dgm:t>
        <a:bodyPr/>
        <a:lstStyle/>
        <a:p>
          <a:endParaRPr lang="es-ES"/>
        </a:p>
      </dgm:t>
    </dgm:pt>
    <dgm:pt modelId="{1A8B5246-1C9B-4105-8B54-5695C66DE283}" type="pres">
      <dgm:prSet presAssocID="{DF72634E-63F6-4D8C-A9C7-B17D7D2F61E1}" presName="text1" presStyleLbl="node1" presStyleIdx="6" presStyleCnt="12" custScaleX="1247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FCB664-6A50-476A-AE6C-EBE742CFA8DD}" type="pres">
      <dgm:prSet presAssocID="{8932ABA0-0707-47EE-B2F5-E449A248B644}" presName="Name141" presStyleLbl="parChTrans1D3" presStyleIdx="5" presStyleCnt="9"/>
      <dgm:spPr/>
      <dgm:t>
        <a:bodyPr/>
        <a:lstStyle/>
        <a:p>
          <a:endParaRPr lang="es-ES"/>
        </a:p>
      </dgm:t>
    </dgm:pt>
    <dgm:pt modelId="{DCAC972E-A6DF-435D-BD01-8BD865F9F28B}" type="pres">
      <dgm:prSet presAssocID="{6AD18B44-0313-48EA-A937-0CEB70B0939A}" presName="text1" presStyleLbl="node1" presStyleIdx="7" presStyleCnt="12" custScaleX="2225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FDE31A-6617-4C30-8327-782E6BDD3E1D}" type="pres">
      <dgm:prSet presAssocID="{C1F7BB60-0F15-4E08-BB81-5925C3561065}" presName="Name144" presStyleLbl="parChTrans1D2" presStyleIdx="0" presStyleCnt="2"/>
      <dgm:spPr/>
      <dgm:t>
        <a:bodyPr/>
        <a:lstStyle/>
        <a:p>
          <a:endParaRPr lang="es-ES"/>
        </a:p>
      </dgm:t>
    </dgm:pt>
    <dgm:pt modelId="{06BCB33F-C10B-4C45-9A6C-C8FDABF9DDDD}" type="pres">
      <dgm:prSet presAssocID="{8B87F410-EAB2-47EC-8238-31A3287A12AC}" presName="cycle_2" presStyleCnt="0"/>
      <dgm:spPr/>
    </dgm:pt>
    <dgm:pt modelId="{BA78B1C2-78DF-4A65-86AE-0E8323D6181C}" type="pres">
      <dgm:prSet presAssocID="{CE45B912-F434-4B67-A185-99FCBFCA9AAD}" presName="childCenter2" presStyleLbl="node1" presStyleIdx="8" presStyleCnt="12" custScaleX="156863" custLinFactNeighborX="78" custLinFactNeighborY="-21445"/>
      <dgm:spPr/>
      <dgm:t>
        <a:bodyPr/>
        <a:lstStyle/>
        <a:p>
          <a:endParaRPr lang="es-ES"/>
        </a:p>
      </dgm:t>
    </dgm:pt>
    <dgm:pt modelId="{2986FC5F-ABD4-438C-AA24-79C88428CA20}" type="pres">
      <dgm:prSet presAssocID="{C2EBB3B8-5CC1-42BD-8EF9-CD60408282BC}" presName="Name218" presStyleLbl="parChTrans1D3" presStyleIdx="6" presStyleCnt="9"/>
      <dgm:spPr/>
      <dgm:t>
        <a:bodyPr/>
        <a:lstStyle/>
        <a:p>
          <a:endParaRPr lang="es-ES"/>
        </a:p>
      </dgm:t>
    </dgm:pt>
    <dgm:pt modelId="{8B7F868C-9266-45F2-B304-6D0222196345}" type="pres">
      <dgm:prSet presAssocID="{BAC62C0C-8FCF-4499-84BE-005BED951266}" presName="text2" presStyleLbl="node1" presStyleIdx="9" presStyleCnt="12" custScaleX="1131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317EB6-A146-4FDD-8999-D235A435AE42}" type="pres">
      <dgm:prSet presAssocID="{DDE3C1D8-FA01-49AE-85AE-7E990BD130AB}" presName="Name218" presStyleLbl="parChTrans1D3" presStyleIdx="7" presStyleCnt="9"/>
      <dgm:spPr/>
      <dgm:t>
        <a:bodyPr/>
        <a:lstStyle/>
        <a:p>
          <a:endParaRPr lang="es-ES"/>
        </a:p>
      </dgm:t>
    </dgm:pt>
    <dgm:pt modelId="{87D90F14-AB0A-41EC-BAC5-0DFE8953CD1E}" type="pres">
      <dgm:prSet presAssocID="{D19FF914-D23D-4C38-97D7-3A4B1994A055}" presName="text2" presStyleLbl="node1" presStyleIdx="10" presStyleCnt="12" custRadScaleRad="85447" custRadScaleInc="-3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2DE1D7-1F50-4379-89F3-DA3ABD22C9C9}" type="pres">
      <dgm:prSet presAssocID="{F58E3EC0-8FED-429F-8D04-0C48EF0EAA98}" presName="Name218" presStyleLbl="parChTrans1D3" presStyleIdx="8" presStyleCnt="9"/>
      <dgm:spPr/>
      <dgm:t>
        <a:bodyPr/>
        <a:lstStyle/>
        <a:p>
          <a:endParaRPr lang="es-ES"/>
        </a:p>
      </dgm:t>
    </dgm:pt>
    <dgm:pt modelId="{29A004B5-DA72-496A-80D2-F65E6B4DEC7F}" type="pres">
      <dgm:prSet presAssocID="{43E7E0C9-60EE-45E7-BE4C-1F7A8B4A2F37}" presName="text2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C05096-8695-4524-976C-6FFC53F52286}" type="pres">
      <dgm:prSet presAssocID="{FCC790A5-32FF-4EB5-ADCD-D4EC9E0B6A13}" presName="Name221" presStyleLbl="parChTrans1D2" presStyleIdx="1" presStyleCnt="2"/>
      <dgm:spPr/>
      <dgm:t>
        <a:bodyPr/>
        <a:lstStyle/>
        <a:p>
          <a:endParaRPr lang="es-ES"/>
        </a:p>
      </dgm:t>
    </dgm:pt>
  </dgm:ptLst>
  <dgm:cxnLst>
    <dgm:cxn modelId="{21E6713F-07FB-4461-9104-F8193CAB14BF}" srcId="{8B87F410-EAB2-47EC-8238-31A3287A12AC}" destId="{1F7F2592-615E-473E-AE5F-3F850C88E02A}" srcOrd="0" destOrd="0" parTransId="{C1F7BB60-0F15-4E08-BB81-5925C3561065}" sibTransId="{9B9DF2C6-990D-4E79-9F33-61D811852AA3}"/>
    <dgm:cxn modelId="{9BD5B7B7-6F0B-425D-8CB1-11864381AB8D}" type="presOf" srcId="{C1F7BB60-0F15-4E08-BB81-5925C3561065}" destId="{FEFDE31A-6617-4C30-8327-782E6BDD3E1D}" srcOrd="0" destOrd="0" presId="urn:microsoft.com/office/officeart/2008/layout/RadialCluster"/>
    <dgm:cxn modelId="{F379AED8-E7A9-488C-9355-355AF8490FB5}" type="presOf" srcId="{DF72634E-63F6-4D8C-A9C7-B17D7D2F61E1}" destId="{1A8B5246-1C9B-4105-8B54-5695C66DE283}" srcOrd="0" destOrd="0" presId="urn:microsoft.com/office/officeart/2008/layout/RadialCluster"/>
    <dgm:cxn modelId="{F0917CC8-BBED-4DE5-A47F-35AA08A199CE}" type="presOf" srcId="{FCC790A5-32FF-4EB5-ADCD-D4EC9E0B6A13}" destId="{22C05096-8695-4524-976C-6FFC53F52286}" srcOrd="0" destOrd="0" presId="urn:microsoft.com/office/officeart/2008/layout/RadialCluster"/>
    <dgm:cxn modelId="{91A30B0A-05D3-47C1-ABCD-70F5C7EC140E}" type="presOf" srcId="{F58E3EC0-8FED-429F-8D04-0C48EF0EAA98}" destId="{862DE1D7-1F50-4379-89F3-DA3ABD22C9C9}" srcOrd="0" destOrd="0" presId="urn:microsoft.com/office/officeart/2008/layout/RadialCluster"/>
    <dgm:cxn modelId="{E4E3FB5C-6468-48BC-B001-4AA29D61CA5D}" type="presOf" srcId="{CE45B912-F434-4B67-A185-99FCBFCA9AAD}" destId="{BA78B1C2-78DF-4A65-86AE-0E8323D6181C}" srcOrd="0" destOrd="0" presId="urn:microsoft.com/office/officeart/2008/layout/RadialCluster"/>
    <dgm:cxn modelId="{1FFC7BC8-E224-4AE9-993C-770B41433BEE}" srcId="{CE45B912-F434-4B67-A185-99FCBFCA9AAD}" destId="{D19FF914-D23D-4C38-97D7-3A4B1994A055}" srcOrd="1" destOrd="0" parTransId="{DDE3C1D8-FA01-49AE-85AE-7E990BD130AB}" sibTransId="{EF539DAF-A485-49D6-9D79-5793516C6D20}"/>
    <dgm:cxn modelId="{37E8FBB4-5A3C-4774-8AA5-CBF824EFD2EF}" type="presOf" srcId="{C22BA182-4BF2-4382-A226-2B37A5B607D3}" destId="{092B80B5-CAFB-4BFD-BE18-ACA904489EC1}" srcOrd="0" destOrd="0" presId="urn:microsoft.com/office/officeart/2008/layout/RadialCluster"/>
    <dgm:cxn modelId="{EE3883E2-F10E-4D7A-BDEF-0F8FD5CEC7C0}" type="presOf" srcId="{BAC62C0C-8FCF-4499-84BE-005BED951266}" destId="{8B7F868C-9266-45F2-B304-6D0222196345}" srcOrd="0" destOrd="0" presId="urn:microsoft.com/office/officeart/2008/layout/RadialCluster"/>
    <dgm:cxn modelId="{06E1D398-6439-4DA5-81FF-C364666379B7}" type="presOf" srcId="{C2EBB3B8-5CC1-42BD-8EF9-CD60408282BC}" destId="{2986FC5F-ABD4-438C-AA24-79C88428CA20}" srcOrd="0" destOrd="0" presId="urn:microsoft.com/office/officeart/2008/layout/RadialCluster"/>
    <dgm:cxn modelId="{B2D5CB46-60AF-40EC-9D21-266B0D5D7A7F}" srcId="{1F7F2592-615E-473E-AE5F-3F850C88E02A}" destId="{0127F9D6-1E88-497A-887D-460CD0943056}" srcOrd="1" destOrd="0" parTransId="{A21F1D52-F711-4AF1-AD3A-429294035054}" sibTransId="{B89EF867-5645-41F4-A013-51C685AD91ED}"/>
    <dgm:cxn modelId="{8B433A85-D560-4707-B780-351E8D55A79C}" srcId="{CE45B912-F434-4B67-A185-99FCBFCA9AAD}" destId="{43E7E0C9-60EE-45E7-BE4C-1F7A8B4A2F37}" srcOrd="2" destOrd="0" parTransId="{F58E3EC0-8FED-429F-8D04-0C48EF0EAA98}" sibTransId="{9BC3062A-B81F-4DDC-B3E7-92808377D935}"/>
    <dgm:cxn modelId="{E039DDE2-883C-453D-8803-AFBB84F93532}" type="presOf" srcId="{2D1BAF77-6B0D-4881-82F3-CCB602239005}" destId="{1380D2E1-BDB7-4076-AED0-0144F1E867CA}" srcOrd="0" destOrd="0" presId="urn:microsoft.com/office/officeart/2008/layout/RadialCluster"/>
    <dgm:cxn modelId="{86C43F6C-2242-49A2-9A15-683EAE41851A}" type="presOf" srcId="{30016A3D-953B-4B04-A0C3-18053F41BFA8}" destId="{FB65DB3A-3887-4C35-B58F-8DC1F10660B2}" srcOrd="0" destOrd="0" presId="urn:microsoft.com/office/officeart/2008/layout/RadialCluster"/>
    <dgm:cxn modelId="{0F7B634A-9E31-4035-8B5C-7D2EA82A80EA}" srcId="{1F7F2592-615E-473E-AE5F-3F850C88E02A}" destId="{DF72634E-63F6-4D8C-A9C7-B17D7D2F61E1}" srcOrd="4" destOrd="0" parTransId="{30016A3D-953B-4B04-A0C3-18053F41BFA8}" sibTransId="{BF80DF6A-47EF-4ED5-8EFF-9022932CC22B}"/>
    <dgm:cxn modelId="{9F404622-F0D2-42F8-AAFC-323775728C50}" type="presOf" srcId="{D19FF914-D23D-4C38-97D7-3A4B1994A055}" destId="{87D90F14-AB0A-41EC-BAC5-0DFE8953CD1E}" srcOrd="0" destOrd="0" presId="urn:microsoft.com/office/officeart/2008/layout/RadialCluster"/>
    <dgm:cxn modelId="{B0D9A87F-09C8-4544-B669-D65E78DDD662}" srcId="{1F7F2592-615E-473E-AE5F-3F850C88E02A}" destId="{9F15ECFA-5A71-4FE0-AB60-A23FB1064C5F}" srcOrd="3" destOrd="0" parTransId="{77A5B9ED-9B5A-470B-858C-CFF94B3A444F}" sibTransId="{BBC73107-49AB-418B-841F-D4797A3A938F}"/>
    <dgm:cxn modelId="{C2FAC66D-FC3E-4A25-8C90-98072078672D}" type="presOf" srcId="{8B87F410-EAB2-47EC-8238-31A3287A12AC}" destId="{930493CE-040F-4234-A302-B3CB22B6C3DC}" srcOrd="0" destOrd="0" presId="urn:microsoft.com/office/officeart/2008/layout/RadialCluster"/>
    <dgm:cxn modelId="{9B480390-B915-4DEE-ACA8-3068F2A76BD4}" type="presOf" srcId="{0127F9D6-1E88-497A-887D-460CD0943056}" destId="{F8122AF5-BCE9-4FB5-88F7-0F505D2331DA}" srcOrd="0" destOrd="0" presId="urn:microsoft.com/office/officeart/2008/layout/RadialCluster"/>
    <dgm:cxn modelId="{090AF3B8-4CCC-46BF-9245-8988008CB242}" srcId="{8B87F410-EAB2-47EC-8238-31A3287A12AC}" destId="{CE45B912-F434-4B67-A185-99FCBFCA9AAD}" srcOrd="1" destOrd="0" parTransId="{FCC790A5-32FF-4EB5-ADCD-D4EC9E0B6A13}" sibTransId="{E9DCFF05-1A11-42AC-A446-A94BBEF4872A}"/>
    <dgm:cxn modelId="{AE078999-4CFC-42F8-A0D1-6C2E24CA641C}" type="presOf" srcId="{9F15ECFA-5A71-4FE0-AB60-A23FB1064C5F}" destId="{3DCCD1FB-A124-4703-858E-781BBEEF3664}" srcOrd="0" destOrd="0" presId="urn:microsoft.com/office/officeart/2008/layout/RadialCluster"/>
    <dgm:cxn modelId="{F69B6DD9-3CB4-4F6A-9E0C-D7E204695309}" type="presOf" srcId="{DDE3C1D8-FA01-49AE-85AE-7E990BD130AB}" destId="{39317EB6-A146-4FDD-8999-D235A435AE42}" srcOrd="0" destOrd="0" presId="urn:microsoft.com/office/officeart/2008/layout/RadialCluster"/>
    <dgm:cxn modelId="{8C046C78-6115-4676-A7DD-E22FC8374506}" type="presOf" srcId="{FA2A1A54-CA0E-47D0-8705-98562BA2B2D9}" destId="{497D9C9C-0078-4A33-9D2E-747E2057B6A0}" srcOrd="0" destOrd="0" presId="urn:microsoft.com/office/officeart/2008/layout/RadialCluster"/>
    <dgm:cxn modelId="{439EF967-46E4-453A-AC62-E872954B7864}" type="presOf" srcId="{43E7E0C9-60EE-45E7-BE4C-1F7A8B4A2F37}" destId="{29A004B5-DA72-496A-80D2-F65E6B4DEC7F}" srcOrd="0" destOrd="0" presId="urn:microsoft.com/office/officeart/2008/layout/RadialCluster"/>
    <dgm:cxn modelId="{502736D3-85F2-43CF-992B-B8FE289FB8F0}" srcId="{1F7F2592-615E-473E-AE5F-3F850C88E02A}" destId="{6AD18B44-0313-48EA-A937-0CEB70B0939A}" srcOrd="5" destOrd="0" parTransId="{8932ABA0-0707-47EE-B2F5-E449A248B644}" sibTransId="{E0ADBCE3-7654-4407-94A6-BD7B13741078}"/>
    <dgm:cxn modelId="{35F3887C-6DB7-4850-9FCD-51B7D59505FB}" srcId="{2D1BAF77-6B0D-4881-82F3-CCB602239005}" destId="{65C6F3B5-F906-4486-AE40-D11F3A0D49F6}" srcOrd="1" destOrd="0" parTransId="{2FBFB99F-CEB8-46ED-A705-B187721238C4}" sibTransId="{D7F4758A-3DD9-49F8-BFFC-99DE1E9D5142}"/>
    <dgm:cxn modelId="{AA996FDE-0417-4950-BB6D-562BEEC24FD3}" type="presOf" srcId="{032FB1ED-3B30-4EBA-A1E3-AFD5A9EA3C13}" destId="{B62B8E65-B86F-47BE-A4E8-0206A644299C}" srcOrd="0" destOrd="0" presId="urn:microsoft.com/office/officeart/2008/layout/RadialCluster"/>
    <dgm:cxn modelId="{96625E09-5006-48BB-AEB4-FFF678BFF400}" type="presOf" srcId="{1F7F2592-615E-473E-AE5F-3F850C88E02A}" destId="{30CA991B-820D-4466-9C96-03F0F10D489D}" srcOrd="0" destOrd="0" presId="urn:microsoft.com/office/officeart/2008/layout/RadialCluster"/>
    <dgm:cxn modelId="{41E9E00A-B1F7-4044-861D-264C160AE688}" type="presOf" srcId="{6AD18B44-0313-48EA-A937-0CEB70B0939A}" destId="{DCAC972E-A6DF-435D-BD01-8BD865F9F28B}" srcOrd="0" destOrd="0" presId="urn:microsoft.com/office/officeart/2008/layout/RadialCluster"/>
    <dgm:cxn modelId="{CDAC7C41-5817-4EB2-B8A5-5A99F3703952}" srcId="{1F7F2592-615E-473E-AE5F-3F850C88E02A}" destId="{FA2A1A54-CA0E-47D0-8705-98562BA2B2D9}" srcOrd="2" destOrd="0" parTransId="{C22BA182-4BF2-4382-A226-2B37A5B607D3}" sibTransId="{952A7FC0-8CFC-41DA-85BF-4DC577E25E81}"/>
    <dgm:cxn modelId="{5CFA94AC-2F7C-414C-BA8D-51BA40860342}" type="presOf" srcId="{8932ABA0-0707-47EE-B2F5-E449A248B644}" destId="{0FFCB664-6A50-476A-AE6C-EBE742CFA8DD}" srcOrd="0" destOrd="0" presId="urn:microsoft.com/office/officeart/2008/layout/RadialCluster"/>
    <dgm:cxn modelId="{52AFBE17-D7BB-4015-8921-E9DC806CA89C}" type="presOf" srcId="{77A5B9ED-9B5A-470B-858C-CFF94B3A444F}" destId="{8BE2EBF6-F63A-47CD-9BB4-74A655CE6532}" srcOrd="0" destOrd="0" presId="urn:microsoft.com/office/officeart/2008/layout/RadialCluster"/>
    <dgm:cxn modelId="{E2A1DA5F-4D53-4606-95FD-A2FAF6186728}" type="presOf" srcId="{1855C944-D4CD-4AFE-A634-328E8DE13CAD}" destId="{8084F64F-E835-44AB-8F3A-02C0424728FB}" srcOrd="0" destOrd="0" presId="urn:microsoft.com/office/officeart/2008/layout/RadialCluster"/>
    <dgm:cxn modelId="{E61B80E7-F94C-4957-B0D1-ECB0CBC40DCB}" type="presOf" srcId="{A21F1D52-F711-4AF1-AD3A-429294035054}" destId="{E938893C-9D7A-4E66-8F42-7983616366DA}" srcOrd="0" destOrd="0" presId="urn:microsoft.com/office/officeart/2008/layout/RadialCluster"/>
    <dgm:cxn modelId="{0AC0297C-8CA3-47FB-B796-90336A56F75D}" srcId="{2D1BAF77-6B0D-4881-82F3-CCB602239005}" destId="{8B87F410-EAB2-47EC-8238-31A3287A12AC}" srcOrd="0" destOrd="0" parTransId="{5450C18C-63CA-48D4-94D5-93A3F5B5FBDF}" sibTransId="{9235DC18-E951-4EDC-AB44-D975FF7DD177}"/>
    <dgm:cxn modelId="{CC03F10B-17D6-42B5-B423-8617A81AA727}" srcId="{CE45B912-F434-4B67-A185-99FCBFCA9AAD}" destId="{BAC62C0C-8FCF-4499-84BE-005BED951266}" srcOrd="0" destOrd="0" parTransId="{C2EBB3B8-5CC1-42BD-8EF9-CD60408282BC}" sibTransId="{40DCD2C3-D463-462F-9EC9-78ECEDF906AF}"/>
    <dgm:cxn modelId="{A39BE0B9-1209-4D2D-BBA9-822B93980418}" srcId="{1F7F2592-615E-473E-AE5F-3F850C88E02A}" destId="{1855C944-D4CD-4AFE-A634-328E8DE13CAD}" srcOrd="0" destOrd="0" parTransId="{032FB1ED-3B30-4EBA-A1E3-AFD5A9EA3C13}" sibTransId="{68249A57-0008-4C1B-8464-B3FE41991FE6}"/>
    <dgm:cxn modelId="{F7E9A16D-8F2C-4332-BC9E-4F58B337C313}" type="presParOf" srcId="{1380D2E1-BDB7-4076-AED0-0144F1E867CA}" destId="{930493CE-040F-4234-A302-B3CB22B6C3DC}" srcOrd="0" destOrd="0" presId="urn:microsoft.com/office/officeart/2008/layout/RadialCluster"/>
    <dgm:cxn modelId="{1E03E2F3-C634-4124-9613-973C19A79B26}" type="presParOf" srcId="{1380D2E1-BDB7-4076-AED0-0144F1E867CA}" destId="{9818AFCE-F753-4018-A796-0AF5A40F3994}" srcOrd="1" destOrd="0" presId="urn:microsoft.com/office/officeart/2008/layout/RadialCluster"/>
    <dgm:cxn modelId="{2150E146-0424-44E8-8081-57DA639C2163}" type="presParOf" srcId="{9818AFCE-F753-4018-A796-0AF5A40F3994}" destId="{30CA991B-820D-4466-9C96-03F0F10D489D}" srcOrd="0" destOrd="0" presId="urn:microsoft.com/office/officeart/2008/layout/RadialCluster"/>
    <dgm:cxn modelId="{E94EDB3C-5E44-4E8F-B518-0C5E7F438087}" type="presParOf" srcId="{9818AFCE-F753-4018-A796-0AF5A40F3994}" destId="{B62B8E65-B86F-47BE-A4E8-0206A644299C}" srcOrd="1" destOrd="0" presId="urn:microsoft.com/office/officeart/2008/layout/RadialCluster"/>
    <dgm:cxn modelId="{CD217DEF-55F3-4784-9E6B-F52EA728A5F2}" type="presParOf" srcId="{9818AFCE-F753-4018-A796-0AF5A40F3994}" destId="{8084F64F-E835-44AB-8F3A-02C0424728FB}" srcOrd="2" destOrd="0" presId="urn:microsoft.com/office/officeart/2008/layout/RadialCluster"/>
    <dgm:cxn modelId="{FEA5EAEC-8C15-4F5B-AC9D-F9FA472D7E69}" type="presParOf" srcId="{9818AFCE-F753-4018-A796-0AF5A40F3994}" destId="{E938893C-9D7A-4E66-8F42-7983616366DA}" srcOrd="3" destOrd="0" presId="urn:microsoft.com/office/officeart/2008/layout/RadialCluster"/>
    <dgm:cxn modelId="{F72BAD3B-3A5B-4EB6-8347-DCEEECE0D38E}" type="presParOf" srcId="{9818AFCE-F753-4018-A796-0AF5A40F3994}" destId="{F8122AF5-BCE9-4FB5-88F7-0F505D2331DA}" srcOrd="4" destOrd="0" presId="urn:microsoft.com/office/officeart/2008/layout/RadialCluster"/>
    <dgm:cxn modelId="{9D129D17-A63B-4EC0-A096-4392FB35F39C}" type="presParOf" srcId="{9818AFCE-F753-4018-A796-0AF5A40F3994}" destId="{092B80B5-CAFB-4BFD-BE18-ACA904489EC1}" srcOrd="5" destOrd="0" presId="urn:microsoft.com/office/officeart/2008/layout/RadialCluster"/>
    <dgm:cxn modelId="{8732D8CA-D557-4783-8E19-4F2C86C4DB00}" type="presParOf" srcId="{9818AFCE-F753-4018-A796-0AF5A40F3994}" destId="{497D9C9C-0078-4A33-9D2E-747E2057B6A0}" srcOrd="6" destOrd="0" presId="urn:microsoft.com/office/officeart/2008/layout/RadialCluster"/>
    <dgm:cxn modelId="{567D57A9-1669-4DA3-8176-5862E17C815C}" type="presParOf" srcId="{9818AFCE-F753-4018-A796-0AF5A40F3994}" destId="{8BE2EBF6-F63A-47CD-9BB4-74A655CE6532}" srcOrd="7" destOrd="0" presId="urn:microsoft.com/office/officeart/2008/layout/RadialCluster"/>
    <dgm:cxn modelId="{C24D5A5C-265A-4554-9B36-7DD7FB8EAEC3}" type="presParOf" srcId="{9818AFCE-F753-4018-A796-0AF5A40F3994}" destId="{3DCCD1FB-A124-4703-858E-781BBEEF3664}" srcOrd="8" destOrd="0" presId="urn:microsoft.com/office/officeart/2008/layout/RadialCluster"/>
    <dgm:cxn modelId="{CD8D1E81-DC70-49BF-902A-BB49A8236039}" type="presParOf" srcId="{9818AFCE-F753-4018-A796-0AF5A40F3994}" destId="{FB65DB3A-3887-4C35-B58F-8DC1F10660B2}" srcOrd="9" destOrd="0" presId="urn:microsoft.com/office/officeart/2008/layout/RadialCluster"/>
    <dgm:cxn modelId="{4CED592F-7359-47CF-853B-7ECB838BF033}" type="presParOf" srcId="{9818AFCE-F753-4018-A796-0AF5A40F3994}" destId="{1A8B5246-1C9B-4105-8B54-5695C66DE283}" srcOrd="10" destOrd="0" presId="urn:microsoft.com/office/officeart/2008/layout/RadialCluster"/>
    <dgm:cxn modelId="{B91407D2-D433-4C2A-83C4-26F4CCD56937}" type="presParOf" srcId="{9818AFCE-F753-4018-A796-0AF5A40F3994}" destId="{0FFCB664-6A50-476A-AE6C-EBE742CFA8DD}" srcOrd="11" destOrd="0" presId="urn:microsoft.com/office/officeart/2008/layout/RadialCluster"/>
    <dgm:cxn modelId="{7D9457C2-C54F-4BFE-8C82-1740D2E14BF5}" type="presParOf" srcId="{9818AFCE-F753-4018-A796-0AF5A40F3994}" destId="{DCAC972E-A6DF-435D-BD01-8BD865F9F28B}" srcOrd="12" destOrd="0" presId="urn:microsoft.com/office/officeart/2008/layout/RadialCluster"/>
    <dgm:cxn modelId="{4C6257BC-32A9-4B2A-9B46-B2FFAC618A97}" type="presParOf" srcId="{1380D2E1-BDB7-4076-AED0-0144F1E867CA}" destId="{FEFDE31A-6617-4C30-8327-782E6BDD3E1D}" srcOrd="2" destOrd="0" presId="urn:microsoft.com/office/officeart/2008/layout/RadialCluster"/>
    <dgm:cxn modelId="{D09029EB-E904-49CE-93A1-F7D583B2A792}" type="presParOf" srcId="{1380D2E1-BDB7-4076-AED0-0144F1E867CA}" destId="{06BCB33F-C10B-4C45-9A6C-C8FDABF9DDDD}" srcOrd="3" destOrd="0" presId="urn:microsoft.com/office/officeart/2008/layout/RadialCluster"/>
    <dgm:cxn modelId="{C09297E4-8D18-4273-B4C0-802E5D89050B}" type="presParOf" srcId="{06BCB33F-C10B-4C45-9A6C-C8FDABF9DDDD}" destId="{BA78B1C2-78DF-4A65-86AE-0E8323D6181C}" srcOrd="0" destOrd="0" presId="urn:microsoft.com/office/officeart/2008/layout/RadialCluster"/>
    <dgm:cxn modelId="{823D709A-8F8D-49A5-9065-3950574699B1}" type="presParOf" srcId="{06BCB33F-C10B-4C45-9A6C-C8FDABF9DDDD}" destId="{2986FC5F-ABD4-438C-AA24-79C88428CA20}" srcOrd="1" destOrd="0" presId="urn:microsoft.com/office/officeart/2008/layout/RadialCluster"/>
    <dgm:cxn modelId="{0C7B8E6D-C24E-473F-A5C5-D898149C72CF}" type="presParOf" srcId="{06BCB33F-C10B-4C45-9A6C-C8FDABF9DDDD}" destId="{8B7F868C-9266-45F2-B304-6D0222196345}" srcOrd="2" destOrd="0" presId="urn:microsoft.com/office/officeart/2008/layout/RadialCluster"/>
    <dgm:cxn modelId="{16FA94CD-037C-4034-B587-33FEC8AA83B5}" type="presParOf" srcId="{06BCB33F-C10B-4C45-9A6C-C8FDABF9DDDD}" destId="{39317EB6-A146-4FDD-8999-D235A435AE42}" srcOrd="3" destOrd="0" presId="urn:microsoft.com/office/officeart/2008/layout/RadialCluster"/>
    <dgm:cxn modelId="{BC0576B2-E887-4135-888D-C7545ACC43EE}" type="presParOf" srcId="{06BCB33F-C10B-4C45-9A6C-C8FDABF9DDDD}" destId="{87D90F14-AB0A-41EC-BAC5-0DFE8953CD1E}" srcOrd="4" destOrd="0" presId="urn:microsoft.com/office/officeart/2008/layout/RadialCluster"/>
    <dgm:cxn modelId="{9D0960C9-B849-4783-875D-C6134F86353A}" type="presParOf" srcId="{06BCB33F-C10B-4C45-9A6C-C8FDABF9DDDD}" destId="{862DE1D7-1F50-4379-89F3-DA3ABD22C9C9}" srcOrd="5" destOrd="0" presId="urn:microsoft.com/office/officeart/2008/layout/RadialCluster"/>
    <dgm:cxn modelId="{A9D4644D-4073-4D93-BE13-092E390C1CA6}" type="presParOf" srcId="{06BCB33F-C10B-4C45-9A6C-C8FDABF9DDDD}" destId="{29A004B5-DA72-496A-80D2-F65E6B4DEC7F}" srcOrd="6" destOrd="0" presId="urn:microsoft.com/office/officeart/2008/layout/RadialCluster"/>
    <dgm:cxn modelId="{7900F0F8-1A91-43F1-B6F3-6DC5EE2FFE98}" type="presParOf" srcId="{1380D2E1-BDB7-4076-AED0-0144F1E867CA}" destId="{22C05096-8695-4524-976C-6FFC53F52286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05096-8695-4524-976C-6FFC53F52286}">
      <dsp:nvSpPr>
        <dsp:cNvPr id="0" name=""/>
        <dsp:cNvSpPr/>
      </dsp:nvSpPr>
      <dsp:spPr>
        <a:xfrm rot="793628">
          <a:off x="1899746" y="2449075"/>
          <a:ext cx="15429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292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DE31A-6617-4C30-8327-782E6BDD3E1D}">
      <dsp:nvSpPr>
        <dsp:cNvPr id="0" name=""/>
        <dsp:cNvSpPr/>
      </dsp:nvSpPr>
      <dsp:spPr>
        <a:xfrm rot="20834336">
          <a:off x="1901354" y="1856253"/>
          <a:ext cx="15269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269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493CE-040F-4234-A302-B3CB22B6C3DC}">
      <dsp:nvSpPr>
        <dsp:cNvPr id="0" name=""/>
        <dsp:cNvSpPr/>
      </dsp:nvSpPr>
      <dsp:spPr>
        <a:xfrm>
          <a:off x="847007" y="1728195"/>
          <a:ext cx="1073205" cy="8364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Competencies</a:t>
          </a:r>
          <a:endParaRPr lang="es-ES" sz="1200" kern="1200" dirty="0"/>
        </a:p>
      </dsp:txBody>
      <dsp:txXfrm>
        <a:off x="887840" y="1769028"/>
        <a:ext cx="991539" cy="754801"/>
      </dsp:txXfrm>
    </dsp:sp>
    <dsp:sp modelId="{30CA991B-820D-4466-9C96-03F0F10D489D}">
      <dsp:nvSpPr>
        <dsp:cNvPr id="0" name=""/>
        <dsp:cNvSpPr/>
      </dsp:nvSpPr>
      <dsp:spPr>
        <a:xfrm>
          <a:off x="3409493" y="1408539"/>
          <a:ext cx="780832" cy="381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err="1" smtClean="0"/>
            <a:t>Sources</a:t>
          </a:r>
          <a:r>
            <a:rPr lang="es-ES" sz="800" b="1" kern="1200" dirty="0" smtClean="0"/>
            <a:t> of </a:t>
          </a:r>
          <a:r>
            <a:rPr lang="es-ES" sz="800" b="1" kern="1200" dirty="0" err="1" smtClean="0"/>
            <a:t>Information</a:t>
          </a:r>
          <a:endParaRPr lang="es-ES" sz="800" b="1" kern="1200" dirty="0"/>
        </a:p>
      </dsp:txBody>
      <dsp:txXfrm>
        <a:off x="3428106" y="1427152"/>
        <a:ext cx="743606" cy="344065"/>
      </dsp:txXfrm>
    </dsp:sp>
    <dsp:sp modelId="{B62B8E65-B86F-47BE-A4E8-0206A644299C}">
      <dsp:nvSpPr>
        <dsp:cNvPr id="0" name=""/>
        <dsp:cNvSpPr/>
      </dsp:nvSpPr>
      <dsp:spPr>
        <a:xfrm rot="11788059">
          <a:off x="2961526" y="1418955"/>
          <a:ext cx="45734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734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4F64F-E835-44AB-8F3A-02C0424728FB}">
      <dsp:nvSpPr>
        <dsp:cNvPr id="0" name=""/>
        <dsp:cNvSpPr/>
      </dsp:nvSpPr>
      <dsp:spPr>
        <a:xfrm>
          <a:off x="2390126" y="1077647"/>
          <a:ext cx="580780" cy="381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err="1" smtClean="0"/>
            <a:t>Assessing</a:t>
          </a:r>
          <a:r>
            <a:rPr lang="es-ES" sz="600" kern="1200" dirty="0" smtClean="0"/>
            <a:t> </a:t>
          </a:r>
          <a:r>
            <a:rPr lang="es-ES" sz="600" kern="1200" dirty="0" err="1" smtClean="0"/>
            <a:t>the</a:t>
          </a:r>
          <a:r>
            <a:rPr lang="es-ES" sz="600" kern="1200" dirty="0" smtClean="0"/>
            <a:t> </a:t>
          </a:r>
          <a:r>
            <a:rPr lang="es-ES" sz="600" kern="1200" dirty="0" err="1" smtClean="0"/>
            <a:t>relevance</a:t>
          </a:r>
          <a:r>
            <a:rPr lang="es-ES" sz="600" kern="1200" dirty="0" smtClean="0"/>
            <a:t> of </a:t>
          </a:r>
          <a:r>
            <a:rPr lang="es-ES" sz="600" kern="1200" dirty="0" err="1" smtClean="0"/>
            <a:t>sources</a:t>
          </a:r>
          <a:endParaRPr lang="es-ES" sz="600" kern="1200" dirty="0"/>
        </a:p>
      </dsp:txBody>
      <dsp:txXfrm>
        <a:off x="2408739" y="1096260"/>
        <a:ext cx="543554" cy="344065"/>
      </dsp:txXfrm>
    </dsp:sp>
    <dsp:sp modelId="{E938893C-9D7A-4E66-8F42-7983616366DA}">
      <dsp:nvSpPr>
        <dsp:cNvPr id="0" name=""/>
        <dsp:cNvSpPr/>
      </dsp:nvSpPr>
      <dsp:spPr>
        <a:xfrm rot="13668868">
          <a:off x="2933208" y="1100930"/>
          <a:ext cx="8302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028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22AF5-BCE9-4FB5-88F7-0F505D2331DA}">
      <dsp:nvSpPr>
        <dsp:cNvPr id="0" name=""/>
        <dsp:cNvSpPr/>
      </dsp:nvSpPr>
      <dsp:spPr>
        <a:xfrm>
          <a:off x="2647206" y="412029"/>
          <a:ext cx="499164" cy="381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err="1" smtClean="0"/>
            <a:t>Identifying</a:t>
          </a:r>
          <a:r>
            <a:rPr lang="es-ES" sz="600" kern="1200" dirty="0" smtClean="0"/>
            <a:t> </a:t>
          </a:r>
          <a:r>
            <a:rPr lang="es-ES" sz="600" kern="1200" dirty="0" err="1" smtClean="0"/>
            <a:t>documentary</a:t>
          </a:r>
          <a:r>
            <a:rPr lang="es-ES" sz="600" kern="1200" dirty="0" smtClean="0"/>
            <a:t> </a:t>
          </a:r>
          <a:r>
            <a:rPr lang="es-ES" sz="600" kern="1200" dirty="0" err="1" smtClean="0"/>
            <a:t>sources</a:t>
          </a:r>
          <a:endParaRPr lang="es-ES" sz="600" kern="1200" dirty="0"/>
        </a:p>
      </dsp:txBody>
      <dsp:txXfrm>
        <a:off x="2665819" y="430642"/>
        <a:ext cx="461938" cy="344065"/>
      </dsp:txXfrm>
    </dsp:sp>
    <dsp:sp modelId="{092B80B5-CAFB-4BFD-BE18-ACA904489EC1}">
      <dsp:nvSpPr>
        <dsp:cNvPr id="0" name=""/>
        <dsp:cNvSpPr/>
      </dsp:nvSpPr>
      <dsp:spPr>
        <a:xfrm rot="15392517">
          <a:off x="3103664" y="895243"/>
          <a:ext cx="10555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5577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D9C9C-0078-4A33-9D2E-747E2057B6A0}">
      <dsp:nvSpPr>
        <dsp:cNvPr id="0" name=""/>
        <dsp:cNvSpPr/>
      </dsp:nvSpPr>
      <dsp:spPr>
        <a:xfrm>
          <a:off x="3205952" y="655"/>
          <a:ext cx="514088" cy="381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err="1" smtClean="0"/>
            <a:t>Manage</a:t>
          </a:r>
          <a:r>
            <a:rPr lang="es-ES" sz="600" kern="1200" dirty="0" smtClean="0"/>
            <a:t> </a:t>
          </a:r>
          <a:r>
            <a:rPr lang="es-ES" sz="600" kern="1200" dirty="0" err="1" smtClean="0"/>
            <a:t>documentary</a:t>
          </a:r>
          <a:r>
            <a:rPr lang="es-ES" sz="600" kern="1200" dirty="0" smtClean="0"/>
            <a:t> </a:t>
          </a:r>
          <a:r>
            <a:rPr lang="es-ES" sz="600" kern="1200" dirty="0" err="1" smtClean="0"/>
            <a:t>consultation</a:t>
          </a:r>
          <a:r>
            <a:rPr lang="es-ES" sz="600" kern="1200" dirty="0" smtClean="0"/>
            <a:t> </a:t>
          </a:r>
          <a:r>
            <a:rPr lang="es-ES" sz="600" kern="1200" dirty="0" err="1" smtClean="0"/>
            <a:t>tools</a:t>
          </a:r>
          <a:endParaRPr lang="es-ES" sz="600" kern="1200" dirty="0"/>
        </a:p>
      </dsp:txBody>
      <dsp:txXfrm>
        <a:off x="3224565" y="19268"/>
        <a:ext cx="476862" cy="344065"/>
      </dsp:txXfrm>
    </dsp:sp>
    <dsp:sp modelId="{8BE2EBF6-F63A-47CD-9BB4-74A655CE6532}">
      <dsp:nvSpPr>
        <dsp:cNvPr id="0" name=""/>
        <dsp:cNvSpPr/>
      </dsp:nvSpPr>
      <dsp:spPr>
        <a:xfrm rot="17067379">
          <a:off x="3451310" y="895243"/>
          <a:ext cx="10601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0158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CCD1FB-A124-4703-858E-781BBEEF3664}">
      <dsp:nvSpPr>
        <dsp:cNvPr id="0" name=""/>
        <dsp:cNvSpPr/>
      </dsp:nvSpPr>
      <dsp:spPr>
        <a:xfrm>
          <a:off x="3878331" y="655"/>
          <a:ext cx="569074" cy="381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err="1" smtClean="0"/>
            <a:t>Working</a:t>
          </a:r>
          <a:r>
            <a:rPr lang="es-ES" sz="600" kern="1200" dirty="0" smtClean="0"/>
            <a:t> </a:t>
          </a:r>
          <a:r>
            <a:rPr lang="es-ES" sz="600" kern="1200" dirty="0" err="1" smtClean="0"/>
            <a:t>with</a:t>
          </a:r>
          <a:r>
            <a:rPr lang="es-ES" sz="600" kern="1200" dirty="0" smtClean="0"/>
            <a:t> </a:t>
          </a:r>
          <a:r>
            <a:rPr lang="es-ES" sz="600" kern="1200" dirty="0" err="1" smtClean="0"/>
            <a:t>documentary</a:t>
          </a:r>
          <a:r>
            <a:rPr lang="es-ES" sz="600" kern="1200" dirty="0" smtClean="0"/>
            <a:t> </a:t>
          </a:r>
          <a:r>
            <a:rPr lang="es-ES" sz="600" kern="1200" dirty="0" err="1" smtClean="0"/>
            <a:t>sources</a:t>
          </a:r>
          <a:endParaRPr lang="es-ES" sz="600" kern="1200" dirty="0"/>
        </a:p>
      </dsp:txBody>
      <dsp:txXfrm>
        <a:off x="3896944" y="19268"/>
        <a:ext cx="531848" cy="344065"/>
      </dsp:txXfrm>
    </dsp:sp>
    <dsp:sp modelId="{FB65DB3A-3887-4C35-B58F-8DC1F10660B2}">
      <dsp:nvSpPr>
        <dsp:cNvPr id="0" name=""/>
        <dsp:cNvSpPr/>
      </dsp:nvSpPr>
      <dsp:spPr>
        <a:xfrm rot="18779828">
          <a:off x="3843911" y="1100930"/>
          <a:ext cx="8411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116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8B5246-1C9B-4105-8B54-5695C66DE283}">
      <dsp:nvSpPr>
        <dsp:cNvPr id="0" name=""/>
        <dsp:cNvSpPr/>
      </dsp:nvSpPr>
      <dsp:spPr>
        <a:xfrm>
          <a:off x="4491305" y="412029"/>
          <a:ext cx="475543" cy="381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err="1" smtClean="0"/>
            <a:t>Assessing</a:t>
          </a:r>
          <a:r>
            <a:rPr lang="es-ES" sz="600" kern="1200" dirty="0" smtClean="0"/>
            <a:t> </a:t>
          </a:r>
          <a:r>
            <a:rPr lang="es-ES" sz="600" kern="1200" dirty="0" err="1" smtClean="0"/>
            <a:t>sources</a:t>
          </a:r>
          <a:r>
            <a:rPr lang="es-ES" sz="600" kern="1200" dirty="0" smtClean="0"/>
            <a:t>, data and </a:t>
          </a:r>
          <a:r>
            <a:rPr lang="es-ES" sz="600" kern="1200" dirty="0" err="1" smtClean="0"/>
            <a:t>information</a:t>
          </a:r>
          <a:r>
            <a:rPr lang="es-ES" sz="600" kern="1200" dirty="0" smtClean="0"/>
            <a:t> </a:t>
          </a:r>
          <a:endParaRPr lang="es-ES" sz="600" kern="1200" dirty="0"/>
        </a:p>
      </dsp:txBody>
      <dsp:txXfrm>
        <a:off x="4509918" y="430642"/>
        <a:ext cx="438317" cy="344065"/>
      </dsp:txXfrm>
    </dsp:sp>
    <dsp:sp modelId="{0FFCB664-6A50-476A-AE6C-EBE742CFA8DD}">
      <dsp:nvSpPr>
        <dsp:cNvPr id="0" name=""/>
        <dsp:cNvSpPr/>
      </dsp:nvSpPr>
      <dsp:spPr>
        <a:xfrm rot="20633230">
          <a:off x="4183565" y="1438633"/>
          <a:ext cx="3442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4248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C972E-A6DF-435D-BD01-8BD865F9F28B}">
      <dsp:nvSpPr>
        <dsp:cNvPr id="0" name=""/>
        <dsp:cNvSpPr/>
      </dsp:nvSpPr>
      <dsp:spPr>
        <a:xfrm>
          <a:off x="4521051" y="1077647"/>
          <a:ext cx="848595" cy="381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err="1" smtClean="0"/>
            <a:t>Assessing</a:t>
          </a:r>
          <a:r>
            <a:rPr lang="es-ES" sz="600" kern="1200" dirty="0" smtClean="0"/>
            <a:t> </a:t>
          </a:r>
          <a:r>
            <a:rPr lang="es-ES" sz="600" kern="1200" dirty="0" err="1" smtClean="0"/>
            <a:t>communication</a:t>
          </a:r>
          <a:r>
            <a:rPr lang="es-ES" sz="600" kern="1200" dirty="0" smtClean="0"/>
            <a:t> </a:t>
          </a:r>
          <a:r>
            <a:rPr lang="es-ES" sz="600" kern="1200" dirty="0" err="1" smtClean="0"/>
            <a:t>strategies</a:t>
          </a:r>
          <a:r>
            <a:rPr lang="es-ES" sz="600" kern="1200" dirty="0" smtClean="0"/>
            <a:t> in </a:t>
          </a:r>
          <a:r>
            <a:rPr lang="es-ES" sz="600" kern="1200" dirty="0" err="1" smtClean="0"/>
            <a:t>organisations</a:t>
          </a:r>
          <a:endParaRPr lang="es-ES" sz="600" kern="1200" dirty="0"/>
        </a:p>
      </dsp:txBody>
      <dsp:txXfrm>
        <a:off x="4539664" y="1096260"/>
        <a:ext cx="811369" cy="344065"/>
      </dsp:txXfrm>
    </dsp:sp>
    <dsp:sp modelId="{BA78B1C2-78DF-4A65-86AE-0E8323D6181C}">
      <dsp:nvSpPr>
        <dsp:cNvPr id="0" name=""/>
        <dsp:cNvSpPr/>
      </dsp:nvSpPr>
      <dsp:spPr>
        <a:xfrm>
          <a:off x="3422203" y="2448277"/>
          <a:ext cx="881187" cy="561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b="1" kern="1200" dirty="0" err="1" smtClean="0"/>
            <a:t>Journalistic</a:t>
          </a:r>
          <a:r>
            <a:rPr lang="es-ES" sz="800" b="1" kern="1200" dirty="0" smtClean="0"/>
            <a:t> </a:t>
          </a:r>
          <a:r>
            <a:rPr lang="es-ES" sz="800" b="1" kern="1200" dirty="0" err="1" smtClean="0"/>
            <a:t>Genres</a:t>
          </a:r>
          <a:r>
            <a:rPr lang="es-ES" sz="800" b="1" kern="1200" dirty="0" smtClean="0"/>
            <a:t> and </a:t>
          </a:r>
          <a:r>
            <a:rPr lang="es-ES" sz="800" b="1" kern="1200" dirty="0" err="1" smtClean="0"/>
            <a:t>Codes</a:t>
          </a:r>
          <a:endParaRPr lang="es-ES" sz="800" b="1" kern="1200" dirty="0"/>
        </a:p>
      </dsp:txBody>
      <dsp:txXfrm>
        <a:off x="3449626" y="2475700"/>
        <a:ext cx="826341" cy="506910"/>
      </dsp:txXfrm>
    </dsp:sp>
    <dsp:sp modelId="{2986FC5F-ABD4-438C-AA24-79C88428CA20}">
      <dsp:nvSpPr>
        <dsp:cNvPr id="0" name=""/>
        <dsp:cNvSpPr/>
      </dsp:nvSpPr>
      <dsp:spPr>
        <a:xfrm rot="1394815">
          <a:off x="4297299" y="2948036"/>
          <a:ext cx="1500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0064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F868C-9266-45F2-B304-6D0222196345}">
      <dsp:nvSpPr>
        <dsp:cNvPr id="0" name=""/>
        <dsp:cNvSpPr/>
      </dsp:nvSpPr>
      <dsp:spPr>
        <a:xfrm>
          <a:off x="4441271" y="2833315"/>
          <a:ext cx="635716" cy="561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Identify and </a:t>
          </a:r>
          <a:r>
            <a:rPr lang="en-US" sz="600" kern="1200" dirty="0" err="1" smtClean="0"/>
            <a:t>analyse</a:t>
          </a:r>
          <a:r>
            <a:rPr lang="en-US" sz="600" kern="1200" dirty="0" smtClean="0"/>
            <a:t> information systems and procedures</a:t>
          </a:r>
          <a:endParaRPr lang="es-ES" sz="600" kern="1200" dirty="0"/>
        </a:p>
      </dsp:txBody>
      <dsp:txXfrm>
        <a:off x="4468694" y="2860738"/>
        <a:ext cx="580870" cy="506910"/>
      </dsp:txXfrm>
    </dsp:sp>
    <dsp:sp modelId="{39317EB6-A146-4FDD-8999-D235A435AE42}">
      <dsp:nvSpPr>
        <dsp:cNvPr id="0" name=""/>
        <dsp:cNvSpPr/>
      </dsp:nvSpPr>
      <dsp:spPr>
        <a:xfrm rot="5395838">
          <a:off x="3568313" y="3305215"/>
          <a:ext cx="5903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0363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90F14-AB0A-41EC-BAC5-0DFE8953CD1E}">
      <dsp:nvSpPr>
        <dsp:cNvPr id="0" name=""/>
        <dsp:cNvSpPr/>
      </dsp:nvSpPr>
      <dsp:spPr>
        <a:xfrm>
          <a:off x="3583314" y="3600397"/>
          <a:ext cx="561756" cy="561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err="1" smtClean="0"/>
            <a:t>Interpreting</a:t>
          </a:r>
          <a:r>
            <a:rPr lang="es-ES" sz="600" kern="1200" dirty="0" smtClean="0"/>
            <a:t> </a:t>
          </a:r>
          <a:r>
            <a:rPr lang="es-ES" sz="600" kern="1200" dirty="0" err="1" smtClean="0"/>
            <a:t>texts</a:t>
          </a:r>
          <a:r>
            <a:rPr lang="es-ES" sz="600" kern="1200" dirty="0" smtClean="0"/>
            <a:t> in </a:t>
          </a:r>
          <a:r>
            <a:rPr lang="es-ES" sz="600" kern="1200" dirty="0" err="1" smtClean="0"/>
            <a:t>context</a:t>
          </a:r>
          <a:endParaRPr lang="es-ES" sz="600" kern="1200" dirty="0"/>
        </a:p>
      </dsp:txBody>
      <dsp:txXfrm>
        <a:off x="3610737" y="3627820"/>
        <a:ext cx="506910" cy="506910"/>
      </dsp:txXfrm>
    </dsp:sp>
    <dsp:sp modelId="{862DE1D7-1F50-4379-89F3-DA3ABD22C9C9}">
      <dsp:nvSpPr>
        <dsp:cNvPr id="0" name=""/>
        <dsp:cNvSpPr/>
      </dsp:nvSpPr>
      <dsp:spPr>
        <a:xfrm rot="9409071">
          <a:off x="3236738" y="2955872"/>
          <a:ext cx="1932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3266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004B5-DA72-496A-80D2-F65E6B4DEC7F}">
      <dsp:nvSpPr>
        <dsp:cNvPr id="0" name=""/>
        <dsp:cNvSpPr/>
      </dsp:nvSpPr>
      <dsp:spPr>
        <a:xfrm>
          <a:off x="2682785" y="2833315"/>
          <a:ext cx="561756" cy="561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err="1" smtClean="0"/>
            <a:t>Critically</a:t>
          </a:r>
          <a:r>
            <a:rPr lang="es-ES" sz="600" kern="1200" dirty="0" smtClean="0"/>
            <a:t> </a:t>
          </a:r>
          <a:r>
            <a:rPr lang="es-ES" sz="600" kern="1200" dirty="0" err="1" smtClean="0"/>
            <a:t>evaluate</a:t>
          </a:r>
          <a:r>
            <a:rPr lang="es-ES" sz="600" kern="1200" dirty="0" smtClean="0"/>
            <a:t> </a:t>
          </a:r>
          <a:r>
            <a:rPr lang="es-ES" sz="600" kern="1200" dirty="0" err="1" smtClean="0"/>
            <a:t>texts</a:t>
          </a:r>
          <a:endParaRPr lang="es-ES" sz="600" kern="1200" dirty="0"/>
        </a:p>
      </dsp:txBody>
      <dsp:txXfrm>
        <a:off x="2710208" y="2860738"/>
        <a:ext cx="506910" cy="506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3CB7D-AC22-4F10-8467-23DB4B370598}" type="datetimeFigureOut">
              <a:rPr lang="es-ES" smtClean="0"/>
              <a:t>17/10/2024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4E704-36DA-4224-BF67-7756055BC63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869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E704-36DA-4224-BF67-7756055BC63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397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E704-36DA-4224-BF67-7756055BC63D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022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E704-36DA-4224-BF67-7756055BC63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7996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E704-36DA-4224-BF67-7756055BC63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65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E704-36DA-4224-BF67-7756055BC63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355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E704-36DA-4224-BF67-7756055BC63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530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E704-36DA-4224-BF67-7756055BC63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687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E704-36DA-4224-BF67-7756055BC63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17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E704-36DA-4224-BF67-7756055BC63D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195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E704-36DA-4224-BF67-7756055BC63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4321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E704-36DA-4224-BF67-7756055BC63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399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E704-36DA-4224-BF67-7756055BC63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21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CC0E1F-4E95-423B-AAFF-671DF6F2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454" y="2355726"/>
            <a:ext cx="3240360" cy="1224136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507E9B"/>
                </a:solidFill>
                <a:latin typeface="Fira Sans" panose="020B0503050000020004" pitchFamily="34" charset="0"/>
                <a:ea typeface="Tilt Neon" panose="02000000000000000000" pitchFamily="2" charset="0"/>
                <a:cs typeface="Rajdhani" panose="02000000000000000000" pitchFamily="2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593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0863-45E2-484F-86C2-7AC46937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7B1A79-0E4C-7746-AACC-A342513FB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36952-4845-1C41-9ACE-05DBF19B5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D4857-8F1C-4C4A-B098-E171FAA8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D02676-34A0-1D4D-8F66-A743746C28A9}" type="datetimeFigureOut">
              <a:rPr lang="x-none" smtClean="0"/>
              <a:t>17/10/2024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B6ACC-225D-CA4B-B026-111837226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703D1-D2DD-E746-B4F0-8F0699025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46456C53-0C3E-424D-9865-F5B1E2AC1EA3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208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44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09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E4D2-03EB-D840-8A0A-E3789E5C9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E1E63-FDAA-1F48-BD32-674E2A73C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570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AED1-6782-5845-8933-E9D60CE0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801F1-BF53-9247-B554-C6FD48792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454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F0BA9-51D3-9C42-92D0-3B6199FC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FAE70-7C36-7E4D-8FC2-46F61F70B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79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23957-FE51-3F47-9B37-16758E86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1AFD8-8531-104E-859E-E298A0FE8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DFD68-8893-4D48-8A4B-009ADB85C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386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41EBC-478E-254A-A6BC-CA76ED5DD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1491D-24D4-894A-89BF-01057F866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46A8-3D62-CD40-A3B7-C10DAD684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408C54-8074-D643-AE40-5C792C0272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F0688A-37FF-6649-9A46-5C8B0B41D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977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0F54-2727-4141-83E9-583E70C8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1554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CD7D364-25AB-4FBB-B52B-2428D41A7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1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61F33-B6FD-EB4C-94E2-EB773B582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5B68B-6708-BC48-9FF0-3790BB0DB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92BB6-8F0F-5542-BF5C-F3C21E931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2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F59B501-9AF8-4C6E-8A24-231AD079F5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DE65542-BD19-4319-BE27-1BF6581E14C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1CBC75-5A12-054D-8A81-992C8A5F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730F3-DDEB-1446-B7C3-18449CFD0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5498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rgbClr val="507E9B"/>
          </a:solidFill>
          <a:latin typeface="Fira Sans" panose="020B0503050000020004" pitchFamily="34" charset="0"/>
          <a:ea typeface="Tilt Neon" panose="02000000000000000000" pitchFamily="2" charset="0"/>
          <a:cs typeface="Rajdhani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Fira Sans" panose="020B0503050000020004" pitchFamily="34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Fira Sans" panose="020B0503050000020004" pitchFamily="34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Fira Sans" panose="020B0503050000020004" pitchFamily="34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Fira Sans" panose="020B0503050000020004" pitchFamily="34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Fira Sans" panose="020B0503050000020004" pitchFamily="34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EBB0C3D-B401-4BFE-AD8E-99FE83A777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-2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5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3E9FE7-88F9-42BE-8CBC-1BBB9E591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5454" y="2355726"/>
            <a:ext cx="3063010" cy="1224136"/>
          </a:xfrm>
        </p:spPr>
        <p:txBody>
          <a:bodyPr/>
          <a:lstStyle/>
          <a:p>
            <a:pPr algn="r"/>
            <a:r>
              <a:rPr lang="it-IT" sz="2400" dirty="0"/>
              <a:t>The </a:t>
            </a:r>
            <a:r>
              <a:rPr lang="it-IT" sz="2400" dirty="0" smtClean="0"/>
              <a:t>QYourself Handbook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575065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975798" cy="993775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OER 2: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Journalistic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Analysis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 of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the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 Text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err="1" smtClean="0"/>
              <a:t>Identify</a:t>
            </a:r>
            <a:r>
              <a:rPr lang="es-ES" b="1" dirty="0" smtClean="0"/>
              <a:t> </a:t>
            </a:r>
            <a:r>
              <a:rPr lang="es-ES" b="1" dirty="0" err="1" smtClean="0"/>
              <a:t>the</a:t>
            </a:r>
            <a:r>
              <a:rPr lang="es-ES" b="1" dirty="0" smtClean="0"/>
              <a:t> 5Ws+1</a:t>
            </a:r>
          </a:p>
          <a:p>
            <a:pPr marL="0" indent="0">
              <a:buNone/>
            </a:pPr>
            <a:endParaRPr lang="es-ES" sz="11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b="1" dirty="0" err="1" smtClean="0"/>
              <a:t>What</a:t>
            </a:r>
            <a:r>
              <a:rPr lang="es-ES" dirty="0" smtClean="0"/>
              <a:t> </a:t>
            </a:r>
            <a:r>
              <a:rPr lang="es-ES" dirty="0" err="1" smtClean="0"/>
              <a:t>facts</a:t>
            </a:r>
            <a:r>
              <a:rPr lang="es-ES" dirty="0" smtClean="0"/>
              <a:t> are </a:t>
            </a:r>
            <a:r>
              <a:rPr lang="es-ES" dirty="0" err="1" smtClean="0"/>
              <a:t>being</a:t>
            </a:r>
            <a:r>
              <a:rPr lang="es-ES" dirty="0" smtClean="0"/>
              <a:t> </a:t>
            </a:r>
            <a:r>
              <a:rPr lang="es-ES" dirty="0" err="1" smtClean="0"/>
              <a:t>reported</a:t>
            </a:r>
            <a:r>
              <a:rPr lang="es-ES" dirty="0" smtClean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b="1" dirty="0" err="1" smtClean="0"/>
              <a:t>Who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protagonist</a:t>
            </a:r>
            <a:r>
              <a:rPr lang="es-ES" dirty="0" smtClean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b="1" dirty="0" err="1" smtClean="0"/>
              <a:t>When</a:t>
            </a:r>
            <a:r>
              <a:rPr lang="es-ES" dirty="0" smtClean="0"/>
              <a:t> do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events</a:t>
            </a:r>
            <a:r>
              <a:rPr lang="es-ES" dirty="0" smtClean="0"/>
              <a:t> </a:t>
            </a:r>
            <a:r>
              <a:rPr lang="es-ES" dirty="0" err="1" smtClean="0"/>
              <a:t>take</a:t>
            </a:r>
            <a:r>
              <a:rPr lang="es-ES" dirty="0" smtClean="0"/>
              <a:t> place?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b="1" dirty="0" err="1" smtClean="0"/>
              <a:t>Where</a:t>
            </a:r>
            <a:r>
              <a:rPr lang="es-ES" dirty="0" smtClean="0"/>
              <a:t> do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events</a:t>
            </a:r>
            <a:r>
              <a:rPr lang="es-ES" dirty="0" smtClean="0"/>
              <a:t> </a:t>
            </a:r>
            <a:r>
              <a:rPr lang="es-ES" dirty="0" err="1" smtClean="0"/>
              <a:t>unfold</a:t>
            </a:r>
            <a:r>
              <a:rPr lang="es-ES" dirty="0" smtClean="0"/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b="1" dirty="0" err="1" smtClean="0"/>
              <a:t>Why</a:t>
            </a:r>
            <a:r>
              <a:rPr lang="es-ES" b="1" dirty="0" smtClean="0"/>
              <a:t> </a:t>
            </a:r>
            <a:r>
              <a:rPr lang="es-ES" dirty="0" smtClean="0"/>
              <a:t>do </a:t>
            </a:r>
            <a:r>
              <a:rPr lang="es-ES" dirty="0" err="1" smtClean="0"/>
              <a:t>they</a:t>
            </a:r>
            <a:r>
              <a:rPr lang="es-ES" dirty="0" smtClean="0"/>
              <a:t> transpire?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b="1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did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</a:t>
            </a:r>
            <a:r>
              <a:rPr lang="es-ES" dirty="0" err="1" smtClean="0"/>
              <a:t>happen</a:t>
            </a:r>
            <a:r>
              <a:rPr lang="es-ES" dirty="0" smtClean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913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OER 3: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Journalistic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Analysis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 of a Text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with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Sources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OER 1+OER2</a:t>
            </a:r>
          </a:p>
          <a:p>
            <a:pPr marL="0" indent="0">
              <a:buNone/>
            </a:pPr>
            <a:endParaRPr lang="es-ES" sz="10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err="1" smtClean="0"/>
              <a:t>Identify</a:t>
            </a:r>
            <a:r>
              <a:rPr lang="es-ES" dirty="0" smtClean="0"/>
              <a:t> 5Ws+1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err="1" smtClean="0"/>
              <a:t>Identify</a:t>
            </a:r>
            <a:r>
              <a:rPr lang="es-ES" dirty="0" smtClean="0"/>
              <a:t> </a:t>
            </a:r>
            <a:r>
              <a:rPr lang="es-ES" dirty="0" err="1" smtClean="0"/>
              <a:t>sources</a:t>
            </a:r>
            <a:r>
              <a:rPr lang="es-ES" dirty="0" smtClean="0"/>
              <a:t>/</a:t>
            </a:r>
            <a:r>
              <a:rPr lang="es-ES" dirty="0" err="1" smtClean="0"/>
              <a:t>communicators</a:t>
            </a:r>
            <a:endParaRPr lang="es-E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/>
              <a:t>Relate </a:t>
            </a:r>
            <a:r>
              <a:rPr lang="es-ES" dirty="0" err="1" smtClean="0"/>
              <a:t>topics</a:t>
            </a:r>
            <a:r>
              <a:rPr lang="es-ES" dirty="0" smtClean="0"/>
              <a:t> to </a:t>
            </a:r>
            <a:r>
              <a:rPr lang="es-ES" dirty="0" err="1" smtClean="0"/>
              <a:t>sources</a:t>
            </a:r>
            <a:r>
              <a:rPr lang="es-ES" dirty="0" smtClean="0"/>
              <a:t>/</a:t>
            </a:r>
            <a:r>
              <a:rPr lang="es-ES" dirty="0" err="1" smtClean="0"/>
              <a:t>communicators</a:t>
            </a:r>
            <a:endParaRPr lang="es-E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err="1" smtClean="0"/>
              <a:t>Prioritize</a:t>
            </a:r>
            <a:r>
              <a:rPr lang="es-ES" dirty="0"/>
              <a:t> </a:t>
            </a:r>
            <a:r>
              <a:rPr lang="es-ES" dirty="0" err="1" smtClean="0"/>
              <a:t>sources</a:t>
            </a:r>
            <a:r>
              <a:rPr lang="es-ES" dirty="0" smtClean="0"/>
              <a:t>/</a:t>
            </a:r>
            <a:r>
              <a:rPr lang="es-ES" dirty="0" err="1" smtClean="0"/>
              <a:t>communicators</a:t>
            </a:r>
            <a:endParaRPr lang="es-E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/>
              <a:t>Trace </a:t>
            </a:r>
            <a:r>
              <a:rPr lang="es-ES" dirty="0" err="1" smtClean="0"/>
              <a:t>sources</a:t>
            </a:r>
            <a:r>
              <a:rPr lang="es-ES" dirty="0" smtClean="0"/>
              <a:t>/</a:t>
            </a:r>
            <a:r>
              <a:rPr lang="es-ES" dirty="0" err="1" smtClean="0"/>
              <a:t>communicators</a:t>
            </a:r>
            <a:endParaRPr lang="es-ES" dirty="0"/>
          </a:p>
          <a:p>
            <a:pPr marL="457200" lvl="1" indent="0">
              <a:buNone/>
            </a:pP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304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97855"/>
            <a:ext cx="7975798" cy="993775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OER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4: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Differentiate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between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information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 and </a:t>
            </a:r>
            <a:r>
              <a:rPr lang="es-ES" sz="240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opinion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51669"/>
            <a:ext cx="8119814" cy="27806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err="1" smtClean="0"/>
              <a:t>Identify</a:t>
            </a:r>
            <a:r>
              <a:rPr lang="es-ES" dirty="0" smtClean="0"/>
              <a:t> 5Ws+1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err="1" smtClean="0"/>
              <a:t>Recognize</a:t>
            </a:r>
            <a:r>
              <a:rPr lang="es-ES" dirty="0" smtClean="0"/>
              <a:t> </a:t>
            </a:r>
            <a:r>
              <a:rPr lang="es-ES" dirty="0" err="1" smtClean="0"/>
              <a:t>basic</a:t>
            </a:r>
            <a:r>
              <a:rPr lang="es-ES" dirty="0" smtClean="0"/>
              <a:t> </a:t>
            </a:r>
            <a:r>
              <a:rPr lang="es-ES" dirty="0" err="1" smtClean="0"/>
              <a:t>linguistic</a:t>
            </a:r>
            <a:r>
              <a:rPr lang="es-ES" dirty="0" smtClean="0"/>
              <a:t> uses of </a:t>
            </a:r>
            <a:r>
              <a:rPr lang="es-ES" dirty="0" err="1" smtClean="0"/>
              <a:t>informative</a:t>
            </a:r>
            <a:r>
              <a:rPr lang="es-ES" dirty="0" smtClean="0"/>
              <a:t> and </a:t>
            </a:r>
            <a:r>
              <a:rPr lang="es-ES" dirty="0" err="1" smtClean="0"/>
              <a:t>opinion</a:t>
            </a:r>
            <a:r>
              <a:rPr lang="es-ES" dirty="0" smtClean="0"/>
              <a:t> </a:t>
            </a:r>
            <a:r>
              <a:rPr lang="es-ES" dirty="0" err="1" smtClean="0"/>
              <a:t>genres</a:t>
            </a: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err="1" smtClean="0"/>
              <a:t>Separate</a:t>
            </a:r>
            <a:r>
              <a:rPr lang="es-ES" dirty="0" smtClean="0"/>
              <a:t>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</a:t>
            </a:r>
            <a:r>
              <a:rPr lang="es-ES" dirty="0" err="1" smtClean="0"/>
              <a:t>opinion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781422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OER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5: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Think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before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you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 share</a:t>
            </a:r>
            <a:endParaRPr lang="es-ES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Identify which elements of a message allow for evaluating its </a:t>
            </a:r>
            <a:r>
              <a:rPr lang="en-US" dirty="0" smtClean="0"/>
              <a:t>credibility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Encourage interaction with a message based on what has been </a:t>
            </a:r>
            <a:r>
              <a:rPr lang="en-US" dirty="0" smtClean="0"/>
              <a:t>learned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Advocate for individual responsibility in shaping the agenda and fostering an informed </a:t>
            </a:r>
            <a:r>
              <a:rPr lang="en-US" dirty="0" smtClean="0"/>
              <a:t>society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312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97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Index</a:t>
            </a:r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Introduction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Objetives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Methodology</a:t>
            </a:r>
            <a:r>
              <a:rPr lang="es-ES" dirty="0" smtClean="0"/>
              <a:t> and </a:t>
            </a:r>
            <a:r>
              <a:rPr lang="es-ES" dirty="0" err="1" smtClean="0"/>
              <a:t>results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Theoretical</a:t>
            </a:r>
            <a:r>
              <a:rPr lang="es-ES" dirty="0" smtClean="0"/>
              <a:t> </a:t>
            </a:r>
            <a:r>
              <a:rPr lang="es-ES" dirty="0" err="1" smtClean="0"/>
              <a:t>framework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r>
              <a:rPr lang="es-ES" dirty="0" err="1" smtClean="0"/>
              <a:t>Educational</a:t>
            </a:r>
            <a:r>
              <a:rPr lang="es-ES" dirty="0" smtClean="0"/>
              <a:t> </a:t>
            </a:r>
            <a:r>
              <a:rPr lang="es-ES" dirty="0" err="1" smtClean="0"/>
              <a:t>resources</a:t>
            </a:r>
            <a:endParaRPr lang="es-ES" dirty="0" smtClean="0"/>
          </a:p>
          <a:p>
            <a:pPr marL="514350" indent="-51435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271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3537E-42B2-5043-BDB6-363FB82F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9582"/>
            <a:ext cx="7886700" cy="35727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1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err="1" smtClean="0"/>
              <a:t>Disinformation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digital </a:t>
            </a:r>
            <a:r>
              <a:rPr lang="es-ES" dirty="0" err="1" smtClean="0"/>
              <a:t>age</a:t>
            </a:r>
            <a:r>
              <a:rPr lang="es-ES" dirty="0" smtClean="0"/>
              <a:t>: </a:t>
            </a:r>
            <a:r>
              <a:rPr lang="es-ES" dirty="0" err="1" smtClean="0"/>
              <a:t>over-information</a:t>
            </a:r>
            <a:r>
              <a:rPr lang="es-ES" dirty="0" smtClean="0"/>
              <a:t> and </a:t>
            </a:r>
            <a:r>
              <a:rPr lang="es-ES" dirty="0" err="1" smtClean="0"/>
              <a:t>disintermediation</a:t>
            </a:r>
            <a:endParaRPr lang="es-E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s-ES" sz="1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disinformation</a:t>
            </a:r>
            <a:r>
              <a:rPr lang="es-ES" dirty="0" smtClean="0"/>
              <a:t> </a:t>
            </a:r>
            <a:r>
              <a:rPr lang="es-ES" dirty="0" err="1" smtClean="0"/>
              <a:t>works</a:t>
            </a:r>
            <a:endParaRPr lang="es-E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s-ES" sz="1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/>
              <a:t>Media and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Literacy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classroom</a:t>
            </a:r>
            <a:r>
              <a:rPr lang="es-ES" dirty="0" smtClean="0"/>
              <a:t>: a </a:t>
            </a:r>
            <a:r>
              <a:rPr lang="es-ES" dirty="0" err="1" smtClean="0"/>
              <a:t>priority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EU</a:t>
            </a:r>
          </a:p>
          <a:p>
            <a:pPr marL="514350" indent="-514350">
              <a:buFont typeface="+mj-lt"/>
              <a:buAutoNum type="arabicPeriod"/>
            </a:pPr>
            <a:endParaRPr lang="es-ES" dirty="0" smtClean="0"/>
          </a:p>
          <a:p>
            <a:pPr marL="457200" lvl="1" indent="0">
              <a:buNone/>
            </a:pP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14582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915566"/>
            <a:ext cx="7886700" cy="3716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2. Objetives</a:t>
            </a:r>
          </a:p>
          <a:p>
            <a:pPr marL="0" indent="0">
              <a:buNone/>
            </a:pPr>
            <a:endParaRPr lang="es-ES" sz="1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/>
              <a:t>To </a:t>
            </a:r>
            <a:r>
              <a:rPr lang="es-ES" dirty="0" err="1" smtClean="0"/>
              <a:t>provide</a:t>
            </a:r>
            <a:r>
              <a:rPr lang="es-ES" dirty="0" smtClean="0"/>
              <a:t> </a:t>
            </a:r>
            <a:r>
              <a:rPr lang="es-ES" dirty="0" err="1" smtClean="0"/>
              <a:t>teachers</a:t>
            </a:r>
            <a:r>
              <a:rPr lang="es-ES" dirty="0" smtClean="0"/>
              <a:t> in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educational</a:t>
            </a:r>
            <a:r>
              <a:rPr lang="es-ES" dirty="0" smtClean="0"/>
              <a:t> </a:t>
            </a:r>
            <a:r>
              <a:rPr lang="es-ES" dirty="0" err="1" smtClean="0"/>
              <a:t>settings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knowledge</a:t>
            </a:r>
            <a:r>
              <a:rPr lang="es-ES" dirty="0" smtClean="0"/>
              <a:t> and </a:t>
            </a:r>
            <a:r>
              <a:rPr lang="es-ES" dirty="0" err="1" smtClean="0"/>
              <a:t>ready</a:t>
            </a:r>
            <a:r>
              <a:rPr lang="es-ES" dirty="0" smtClean="0"/>
              <a:t>-to-use </a:t>
            </a:r>
            <a:r>
              <a:rPr lang="es-ES" dirty="0" err="1" smtClean="0"/>
              <a:t>materials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media </a:t>
            </a:r>
            <a:r>
              <a:rPr lang="es-ES" dirty="0" err="1" smtClean="0"/>
              <a:t>literacy</a:t>
            </a:r>
            <a:endParaRPr lang="es-E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s-ES" sz="1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smtClean="0"/>
              <a:t>To </a:t>
            </a:r>
            <a:r>
              <a:rPr lang="es-ES" dirty="0" err="1" smtClean="0"/>
              <a:t>develop</a:t>
            </a:r>
            <a:r>
              <a:rPr lang="es-ES" dirty="0" smtClean="0"/>
              <a:t> new </a:t>
            </a:r>
            <a:r>
              <a:rPr lang="es-ES" dirty="0" err="1" smtClean="0"/>
              <a:t>ways</a:t>
            </a:r>
            <a:r>
              <a:rPr lang="es-ES" dirty="0" smtClean="0"/>
              <a:t> of </a:t>
            </a:r>
            <a:r>
              <a:rPr lang="es-ES" dirty="0" err="1" smtClean="0"/>
              <a:t>teaching</a:t>
            </a:r>
            <a:r>
              <a:rPr lang="es-ES" dirty="0" smtClean="0"/>
              <a:t> so </a:t>
            </a:r>
            <a:r>
              <a:rPr lang="en-US" dirty="0" smtClean="0"/>
              <a:t>that </a:t>
            </a:r>
            <a:r>
              <a:rPr lang="en-US" dirty="0"/>
              <a:t>students develop better critical understanding of online </a:t>
            </a:r>
            <a:r>
              <a:rPr lang="en-US" dirty="0" smtClean="0"/>
              <a:t>information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643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275606"/>
            <a:ext cx="7886700" cy="3356719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Methodology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s-ES" b="1" dirty="0" err="1" smtClean="0">
                <a:solidFill>
                  <a:schemeClr val="accent1">
                    <a:lumMod val="75000"/>
                  </a:schemeClr>
                </a:solidFill>
              </a:rPr>
              <a:t>Results</a:t>
            </a:r>
            <a:endParaRPr lang="es-E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s-ES" sz="1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err="1" smtClean="0"/>
              <a:t>Collection</a:t>
            </a:r>
            <a:r>
              <a:rPr lang="es-ES" dirty="0" smtClean="0"/>
              <a:t> of </a:t>
            </a:r>
            <a:r>
              <a:rPr lang="es-ES" dirty="0" err="1" smtClean="0"/>
              <a:t>information</a:t>
            </a:r>
            <a:r>
              <a:rPr lang="es-ES" dirty="0" smtClean="0"/>
              <a:t> to </a:t>
            </a:r>
            <a:r>
              <a:rPr lang="es-ES" dirty="0" err="1" smtClean="0"/>
              <a:t>detect</a:t>
            </a:r>
            <a:r>
              <a:rPr lang="es-ES" dirty="0" smtClean="0"/>
              <a:t> </a:t>
            </a:r>
            <a:r>
              <a:rPr lang="es-ES" dirty="0" err="1" smtClean="0"/>
              <a:t>needs</a:t>
            </a:r>
            <a:r>
              <a:rPr lang="es-ES" dirty="0" smtClean="0"/>
              <a:t> in Media and </a:t>
            </a:r>
            <a:r>
              <a:rPr lang="es-ES" dirty="0" err="1" smtClean="0"/>
              <a:t>Information</a:t>
            </a:r>
            <a:r>
              <a:rPr lang="es-ES" dirty="0" smtClean="0"/>
              <a:t> </a:t>
            </a:r>
            <a:r>
              <a:rPr lang="es-ES" dirty="0" err="1" smtClean="0"/>
              <a:t>Literacy</a:t>
            </a:r>
            <a:r>
              <a:rPr lang="es-ES" dirty="0" smtClean="0"/>
              <a:t>: </a:t>
            </a:r>
            <a:r>
              <a:rPr lang="es-ES" dirty="0" err="1" smtClean="0"/>
              <a:t>Desk&amp;Field</a:t>
            </a:r>
            <a:r>
              <a:rPr lang="es-ES" dirty="0" smtClean="0"/>
              <a:t> </a:t>
            </a:r>
            <a:r>
              <a:rPr lang="es-ES" dirty="0" err="1" smtClean="0"/>
              <a:t>Research</a:t>
            </a:r>
            <a:endParaRPr lang="es-E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s-ES" sz="12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s-ES" dirty="0" err="1" smtClean="0"/>
              <a:t>Adaptation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Bachelor´s</a:t>
            </a:r>
            <a:r>
              <a:rPr lang="es-ES" dirty="0" smtClean="0"/>
              <a:t> </a:t>
            </a:r>
            <a:r>
              <a:rPr lang="es-ES" dirty="0" err="1" smtClean="0"/>
              <a:t>Degree</a:t>
            </a:r>
            <a:r>
              <a:rPr lang="es-ES" dirty="0" smtClean="0"/>
              <a:t> in </a:t>
            </a:r>
            <a:r>
              <a:rPr lang="es-ES" dirty="0" err="1" smtClean="0"/>
              <a:t>Jornalism</a:t>
            </a:r>
            <a:r>
              <a:rPr lang="es-ES" dirty="0" smtClean="0"/>
              <a:t> to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educational</a:t>
            </a:r>
            <a:r>
              <a:rPr lang="es-ES" dirty="0" smtClean="0"/>
              <a:t> </a:t>
            </a:r>
            <a:r>
              <a:rPr lang="es-ES" dirty="0" err="1" smtClean="0"/>
              <a:t>environments</a:t>
            </a:r>
            <a:endParaRPr lang="es-ES" dirty="0" smtClean="0"/>
          </a:p>
          <a:p>
            <a:pPr marL="457200" lvl="1" indent="0">
              <a:buNone/>
            </a:pPr>
            <a:endParaRPr lang="es-ES" sz="1200" dirty="0" smtClean="0"/>
          </a:p>
        </p:txBody>
      </p:sp>
    </p:spTree>
    <p:extLst>
      <p:ext uri="{BB962C8B-B14F-4D97-AF65-F5344CB8AC3E}">
        <p14:creationId xmlns:p14="http://schemas.microsoft.com/office/powerpoint/2010/main" val="97040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29646"/>
              </p:ext>
            </p:extLst>
          </p:nvPr>
        </p:nvGraphicFramePr>
        <p:xfrm>
          <a:off x="1259632" y="165165"/>
          <a:ext cx="6408712" cy="4530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Acrobat Document" r:id="rId4" imgW="11344051" imgH="8019822" progId="AcroExch.Document.DC">
                  <p:embed/>
                </p:oleObj>
              </mc:Choice>
              <mc:Fallback>
                <p:oleObj name="Acrobat Document" r:id="rId4" imgW="11344051" imgH="801982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9632" y="165165"/>
                        <a:ext cx="6408712" cy="4530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63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317778"/>
              </p:ext>
            </p:extLst>
          </p:nvPr>
        </p:nvGraphicFramePr>
        <p:xfrm>
          <a:off x="628650" y="339502"/>
          <a:ext cx="7759774" cy="4292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34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Theoretical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accent1">
                    <a:lumMod val="75000"/>
                  </a:schemeClr>
                </a:solidFill>
              </a:rPr>
              <a:t>framework</a:t>
            </a:r>
            <a: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2800" dirty="0">
                <a:solidFill>
                  <a:schemeClr val="accent1">
                    <a:lumMod val="75000"/>
                  </a:schemeClr>
                </a:solidFill>
              </a:rPr>
            </a:br>
            <a:endParaRPr lang="es-E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517753"/>
              </p:ext>
            </p:extLst>
          </p:nvPr>
        </p:nvGraphicFramePr>
        <p:xfrm>
          <a:off x="628650" y="1268414"/>
          <a:ext cx="78867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3955651004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361102197"/>
                    </a:ext>
                  </a:extLst>
                </a:gridCol>
              </a:tblGrid>
              <a:tr h="296391"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Communication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Theories</a:t>
                      </a:r>
                      <a:endParaRPr lang="es-ES" baseline="0" dirty="0" smtClean="0"/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 smtClean="0"/>
                        <a:t>Journalism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Theories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096873"/>
                  </a:ext>
                </a:extLst>
              </a:tr>
              <a:tr h="727909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 smtClean="0"/>
                        <a:t>The</a:t>
                      </a:r>
                      <a:r>
                        <a:rPr lang="es-ES" dirty="0" smtClean="0"/>
                        <a:t> Harold </a:t>
                      </a:r>
                      <a:r>
                        <a:rPr lang="es-ES" dirty="0" err="1" smtClean="0"/>
                        <a:t>Lasswell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Model</a:t>
                      </a:r>
                      <a:endParaRPr lang="es-ES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dirty="0" err="1" smtClean="0"/>
                        <a:t>Who</a:t>
                      </a:r>
                      <a:r>
                        <a:rPr lang="es-ES" b="1" dirty="0" smtClean="0"/>
                        <a:t> </a:t>
                      </a:r>
                      <a:r>
                        <a:rPr lang="es-ES" b="1" dirty="0" err="1" smtClean="0"/>
                        <a:t>says</a:t>
                      </a:r>
                      <a:r>
                        <a:rPr lang="es-ES" b="1" dirty="0" smtClean="0"/>
                        <a:t>? (COMMUNICATOR)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baseline="0" dirty="0" err="1" smtClean="0"/>
                        <a:t>What</a:t>
                      </a:r>
                      <a:r>
                        <a:rPr lang="es-ES" b="1" baseline="0" dirty="0" smtClean="0"/>
                        <a:t>? (MESSAGE)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aseline="0" dirty="0" smtClean="0"/>
                        <a:t>In </a:t>
                      </a:r>
                      <a:r>
                        <a:rPr lang="es-ES" baseline="0" dirty="0" err="1" smtClean="0"/>
                        <a:t>Which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channel</a:t>
                      </a:r>
                      <a:r>
                        <a:rPr lang="es-ES" baseline="0" dirty="0" smtClean="0"/>
                        <a:t>? (MEDIUM)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aseline="0" dirty="0" smtClean="0"/>
                        <a:t>To </a:t>
                      </a:r>
                      <a:r>
                        <a:rPr lang="es-ES" baseline="0" dirty="0" err="1" smtClean="0"/>
                        <a:t>Whom</a:t>
                      </a:r>
                      <a:r>
                        <a:rPr lang="es-ES" baseline="0" dirty="0" smtClean="0"/>
                        <a:t>? (RECEIVER)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S" b="1" baseline="0" dirty="0" err="1" smtClean="0"/>
                        <a:t>With</a:t>
                      </a:r>
                      <a:r>
                        <a:rPr lang="es-ES" b="1" baseline="0" dirty="0" smtClean="0"/>
                        <a:t> </a:t>
                      </a:r>
                      <a:r>
                        <a:rPr lang="es-ES" b="1" baseline="0" dirty="0" err="1" smtClean="0"/>
                        <a:t>What</a:t>
                      </a:r>
                      <a:r>
                        <a:rPr lang="es-ES" b="1" baseline="0" dirty="0" smtClean="0"/>
                        <a:t> </a:t>
                      </a:r>
                      <a:r>
                        <a:rPr lang="es-ES" b="1" baseline="0" dirty="0" err="1" smtClean="0"/>
                        <a:t>Effect</a:t>
                      </a:r>
                      <a:r>
                        <a:rPr lang="es-ES" b="1" baseline="0" dirty="0" smtClean="0"/>
                        <a:t>? (EFFECT)</a:t>
                      </a:r>
                      <a:endParaRPr lang="es-ES" b="1" dirty="0" smtClean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E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S" dirty="0" err="1" smtClean="0"/>
                        <a:t>Journalistic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Principles</a:t>
                      </a:r>
                      <a:endParaRPr lang="es-ES" dirty="0" smtClean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ES" baseline="0" dirty="0" smtClean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 smtClean="0"/>
                        <a:t>Agenda </a:t>
                      </a:r>
                      <a:r>
                        <a:rPr lang="es-ES" baseline="0" dirty="0" err="1" smtClean="0"/>
                        <a:t>Setting</a:t>
                      </a:r>
                      <a:r>
                        <a:rPr lang="es-ES" baseline="0" dirty="0" smtClean="0"/>
                        <a:t> / </a:t>
                      </a:r>
                      <a:r>
                        <a:rPr lang="es-ES" baseline="0" dirty="0" err="1" smtClean="0"/>
                        <a:t>Building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Theory</a:t>
                      </a:r>
                      <a:endParaRPr lang="es-ES" baseline="0" dirty="0" smtClean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ES" baseline="0" dirty="0" smtClean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 err="1" smtClean="0"/>
                        <a:t>Newsmaking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Theory</a:t>
                      </a:r>
                      <a:endParaRPr lang="es-ES" baseline="0" dirty="0" smtClean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s-ES" baseline="0" dirty="0" smtClean="0"/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s-ES" baseline="0" dirty="0" err="1" smtClean="0"/>
                        <a:t>Theory</a:t>
                      </a:r>
                      <a:r>
                        <a:rPr lang="es-ES" baseline="0" dirty="0" smtClean="0"/>
                        <a:t> of </a:t>
                      </a:r>
                      <a:r>
                        <a:rPr lang="es-ES" baseline="0" dirty="0" err="1" smtClean="0"/>
                        <a:t>Journalistic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Genres</a:t>
                      </a:r>
                      <a:r>
                        <a:rPr lang="es-ES" baseline="0" dirty="0" smtClean="0"/>
                        <a:t> (</a:t>
                      </a:r>
                      <a:r>
                        <a:rPr lang="es-ES" baseline="0" dirty="0" err="1" smtClean="0"/>
                        <a:t>Informative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Genres</a:t>
                      </a:r>
                      <a:r>
                        <a:rPr lang="es-ES" baseline="0" dirty="0" smtClean="0"/>
                        <a:t> and </a:t>
                      </a:r>
                      <a:r>
                        <a:rPr lang="es-ES" baseline="0" dirty="0" err="1" smtClean="0"/>
                        <a:t>Opinion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Genres</a:t>
                      </a:r>
                      <a:r>
                        <a:rPr lang="es-ES" baseline="0" dirty="0" smtClean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107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803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97855"/>
            <a:ext cx="7886700" cy="777751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OER 1: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Sources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 of </a:t>
            </a:r>
            <a:r>
              <a:rPr lang="es-ES" sz="2400" dirty="0" err="1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>information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  <a:t/>
            </a:r>
            <a:br>
              <a:rPr lang="es-ES" sz="2400" dirty="0" smtClean="0">
                <a:solidFill>
                  <a:schemeClr val="accent1">
                    <a:lumMod val="75000"/>
                  </a:schemeClr>
                </a:solidFill>
                <a:latin typeface="Fira Sans"/>
              </a:rPr>
            </a:br>
            <a:endParaRPr lang="es-ES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19622"/>
            <a:ext cx="7886700" cy="3212703"/>
          </a:xfrm>
        </p:spPr>
        <p:txBody>
          <a:bodyPr/>
          <a:lstStyle/>
          <a:p>
            <a:pPr marL="0" indent="0">
              <a:buNone/>
            </a:pPr>
            <a:r>
              <a:rPr lang="es-ES" b="1" dirty="0" err="1" smtClean="0"/>
              <a:t>Who</a:t>
            </a:r>
            <a:r>
              <a:rPr lang="es-ES" b="1" dirty="0" smtClean="0"/>
              <a:t> </a:t>
            </a:r>
            <a:r>
              <a:rPr lang="es-ES" b="1" dirty="0" err="1" smtClean="0"/>
              <a:t>reports</a:t>
            </a:r>
            <a:r>
              <a:rPr lang="es-ES" b="1" dirty="0" smtClean="0"/>
              <a:t>? (Gatekeeper)</a:t>
            </a:r>
          </a:p>
          <a:p>
            <a:pPr marL="0" indent="0">
              <a:buNone/>
            </a:pPr>
            <a:endParaRPr lang="es-ES" sz="1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err="1" smtClean="0"/>
              <a:t>Identify</a:t>
            </a:r>
            <a:r>
              <a:rPr lang="es-ES" dirty="0" smtClean="0"/>
              <a:t> </a:t>
            </a:r>
            <a:r>
              <a:rPr lang="es-ES" dirty="0" err="1" smtClean="0"/>
              <a:t>sources</a:t>
            </a:r>
            <a:r>
              <a:rPr lang="es-ES" dirty="0" smtClean="0"/>
              <a:t>/</a:t>
            </a:r>
            <a:r>
              <a:rPr lang="es-ES" dirty="0" err="1" smtClean="0"/>
              <a:t>communicator</a:t>
            </a: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Relate </a:t>
            </a:r>
            <a:r>
              <a:rPr lang="es-ES" dirty="0" err="1" smtClean="0"/>
              <a:t>topics</a:t>
            </a:r>
            <a:r>
              <a:rPr lang="es-ES" dirty="0" smtClean="0"/>
              <a:t> to </a:t>
            </a:r>
            <a:r>
              <a:rPr lang="es-ES" dirty="0" err="1" smtClean="0"/>
              <a:t>sources</a:t>
            </a:r>
            <a:r>
              <a:rPr lang="es-ES" dirty="0" smtClean="0"/>
              <a:t>/</a:t>
            </a:r>
            <a:r>
              <a:rPr lang="es-ES" dirty="0" err="1" smtClean="0"/>
              <a:t>communicator</a:t>
            </a: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err="1" smtClean="0"/>
              <a:t>Prioritize</a:t>
            </a:r>
            <a:r>
              <a:rPr lang="es-ES" dirty="0" smtClean="0"/>
              <a:t> </a:t>
            </a:r>
            <a:r>
              <a:rPr lang="es-ES" dirty="0" err="1" smtClean="0"/>
              <a:t>sources</a:t>
            </a:r>
            <a:r>
              <a:rPr lang="es-ES" dirty="0" smtClean="0"/>
              <a:t>/</a:t>
            </a:r>
            <a:r>
              <a:rPr lang="es-ES" dirty="0" err="1" smtClean="0"/>
              <a:t>communicator</a:t>
            </a:r>
            <a:endParaRPr lang="es-E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Trace </a:t>
            </a:r>
            <a:r>
              <a:rPr lang="es-ES" dirty="0" err="1" smtClean="0"/>
              <a:t>sources</a:t>
            </a:r>
            <a:r>
              <a:rPr lang="es-ES" dirty="0" smtClean="0"/>
              <a:t>/</a:t>
            </a:r>
            <a:r>
              <a:rPr lang="es-ES" dirty="0" err="1" smtClean="0"/>
              <a:t>communicator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635609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yourself-ppt" id="{B879E673-BBDE-4814-BC02-CE2020EB579C}" vid="{490B98C7-E8DF-4BB7-BAF6-D250622BED7F}"/>
    </a:ext>
  </a:extLst>
</a:theme>
</file>

<file path=ppt/theme/theme2.xml><?xml version="1.0" encoding="utf-8"?>
<a:theme xmlns:a="http://schemas.openxmlformats.org/drawingml/2006/main" name="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yourself-ppt" id="{B879E673-BBDE-4814-BC02-CE2020EB579C}" vid="{070076E6-634B-4B30-868E-4CB7D2C4C8A7}"/>
    </a:ext>
  </a:extLst>
</a:theme>
</file>

<file path=ppt/theme/theme3.xml><?xml version="1.0" encoding="utf-8"?>
<a:theme xmlns:a="http://schemas.openxmlformats.org/drawingml/2006/main" name="Bac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yourself-ppt" id="{B879E673-BBDE-4814-BC02-CE2020EB579C}" vid="{D568D597-0FAD-42E7-8D9F-8362B343D783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qyourself-ppt</Template>
  <TotalTime>5244</TotalTime>
  <Words>388</Words>
  <Application>Microsoft Office PowerPoint</Application>
  <PresentationFormat>Presentación en pantalla (16:9)</PresentationFormat>
  <Paragraphs>96</Paragraphs>
  <Slides>14</Slides>
  <Notes>12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Calibri</vt:lpstr>
      <vt:lpstr>Fira Sans</vt:lpstr>
      <vt:lpstr>Open Sans</vt:lpstr>
      <vt:lpstr>Rajdhani</vt:lpstr>
      <vt:lpstr>Tilt Neon</vt:lpstr>
      <vt:lpstr>Wingdings</vt:lpstr>
      <vt:lpstr>Cover</vt:lpstr>
      <vt:lpstr>Text</vt:lpstr>
      <vt:lpstr>Back</vt:lpstr>
      <vt:lpstr>Acrobat Document</vt:lpstr>
      <vt:lpstr>The QYourself Handbook</vt:lpstr>
      <vt:lpstr>Index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4. Theoretical framework  </vt:lpstr>
      <vt:lpstr>OER 1: Sources of information </vt:lpstr>
      <vt:lpstr>OER 2: Journalistic Analysis of the Text</vt:lpstr>
      <vt:lpstr>OER 3: Journalistic Analysis of a Text with Sources</vt:lpstr>
      <vt:lpstr>OER 4: Differentiate between information and opinion</vt:lpstr>
      <vt:lpstr>OER 5: Think before you share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MARTINEZ</dc:creator>
  <cp:lastModifiedBy>Francisco javier MARTINEZ</cp:lastModifiedBy>
  <cp:revision>248</cp:revision>
  <cp:lastPrinted>2024-10-07T08:13:34Z</cp:lastPrinted>
  <dcterms:created xsi:type="dcterms:W3CDTF">2024-10-02T11:52:05Z</dcterms:created>
  <dcterms:modified xsi:type="dcterms:W3CDTF">2024-10-17T08:59:50Z</dcterms:modified>
</cp:coreProperties>
</file>